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10287000" cx="18288000"/>
  <p:notesSz cx="6858000" cy="9144000"/>
  <p:embeddedFontLst>
    <p:embeddedFont>
      <p:font typeface="Archivo Black"/>
      <p:regular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font" Target="fonts/ArchivoBlack-regular.fntdata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7cb88a10c8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7cb88a10c8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3"/>
          <p:cNvGrpSpPr/>
          <p:nvPr/>
        </p:nvGrpSpPr>
        <p:grpSpPr>
          <a:xfrm>
            <a:off x="828982" y="372607"/>
            <a:ext cx="3442418" cy="782536"/>
            <a:chOff x="0" y="-241102"/>
            <a:chExt cx="4589891" cy="1043381"/>
          </a:xfrm>
        </p:grpSpPr>
        <p:grpSp>
          <p:nvGrpSpPr>
            <p:cNvPr id="11" name="Google Shape;11;p3"/>
            <p:cNvGrpSpPr/>
            <p:nvPr/>
          </p:nvGrpSpPr>
          <p:grpSpPr>
            <a:xfrm>
              <a:off x="0" y="-241102"/>
              <a:ext cx="801971" cy="1043381"/>
              <a:chOff x="0" y="-47625"/>
              <a:chExt cx="158414" cy="206100"/>
            </a:xfrm>
          </p:grpSpPr>
          <p:sp>
            <p:nvSpPr>
              <p:cNvPr id="12" name="Google Shape;12;p3"/>
              <p:cNvSpPr/>
              <p:nvPr/>
            </p:nvSpPr>
            <p:spPr>
              <a:xfrm>
                <a:off x="0" y="0"/>
                <a:ext cx="158414" cy="158414"/>
              </a:xfrm>
              <a:custGeom>
                <a:rect b="b" l="l" r="r" t="t"/>
                <a:pathLst>
                  <a:path extrusionOk="0" h="158414" w="158414">
                    <a:moveTo>
                      <a:pt x="0" y="0"/>
                    </a:moveTo>
                    <a:lnTo>
                      <a:pt x="158414" y="0"/>
                    </a:lnTo>
                    <a:lnTo>
                      <a:pt x="158414" y="158414"/>
                    </a:lnTo>
                    <a:lnTo>
                      <a:pt x="0" y="158414"/>
                    </a:ln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</p:sp>
          <p:sp>
            <p:nvSpPr>
              <p:cNvPr id="13" name="Google Shape;13;p3"/>
              <p:cNvSpPr txBox="1"/>
              <p:nvPr/>
            </p:nvSpPr>
            <p:spPr>
              <a:xfrm>
                <a:off x="0" y="-47625"/>
                <a:ext cx="158400" cy="2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" name="Google Shape;14;p3"/>
            <p:cNvSpPr/>
            <p:nvPr/>
          </p:nvSpPr>
          <p:spPr>
            <a:xfrm>
              <a:off x="86903" y="100248"/>
              <a:ext cx="628162" cy="628162"/>
            </a:xfrm>
            <a:custGeom>
              <a:rect b="b" l="l" r="r" t="t"/>
              <a:pathLst>
                <a:path extrusionOk="0" h="628162" w="628162">
                  <a:moveTo>
                    <a:pt x="0" y="0"/>
                  </a:moveTo>
                  <a:lnTo>
                    <a:pt x="628162" y="0"/>
                  </a:lnTo>
                  <a:lnTo>
                    <a:pt x="628162" y="628162"/>
                  </a:lnTo>
                  <a:lnTo>
                    <a:pt x="0" y="62816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5" name="Google Shape;15;p3"/>
            <p:cNvSpPr txBox="1"/>
            <p:nvPr/>
          </p:nvSpPr>
          <p:spPr>
            <a:xfrm>
              <a:off x="1003391" y="195254"/>
              <a:ext cx="3586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LOGO COMPANY</a:t>
              </a:r>
              <a:endParaRPr/>
            </a:p>
          </p:txBody>
        </p:sp>
      </p:grpSp>
      <p:sp>
        <p:nvSpPr>
          <p:cNvPr id="16" name="Google Shape;16;p3"/>
          <p:cNvSpPr txBox="1"/>
          <p:nvPr>
            <p:ph type="ctrTitle"/>
          </p:nvPr>
        </p:nvSpPr>
        <p:spPr>
          <a:xfrm>
            <a:off x="828975" y="1825625"/>
            <a:ext cx="10628400" cy="14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828975" y="5206825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/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grpSp>
        <p:nvGrpSpPr>
          <p:cNvPr id="18" name="Google Shape;18;p3"/>
          <p:cNvGrpSpPr/>
          <p:nvPr/>
        </p:nvGrpSpPr>
        <p:grpSpPr>
          <a:xfrm>
            <a:off x="17080045" y="382276"/>
            <a:ext cx="629906" cy="810209"/>
            <a:chOff x="0" y="-47625"/>
            <a:chExt cx="165900" cy="213387"/>
          </a:xfrm>
        </p:grpSpPr>
        <p:sp>
          <p:nvSpPr>
            <p:cNvPr id="19" name="Google Shape;19;p3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0" name="Google Shape;20;p3"/>
            <p:cNvSpPr txBox="1"/>
            <p:nvPr/>
          </p:nvSpPr>
          <p:spPr>
            <a:xfrm>
              <a:off x="0" y="-47625"/>
              <a:ext cx="165900" cy="21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3"/>
          <p:cNvGrpSpPr/>
          <p:nvPr/>
        </p:nvGrpSpPr>
        <p:grpSpPr>
          <a:xfrm>
            <a:off x="3055516" y="9368263"/>
            <a:ext cx="510379" cy="691415"/>
            <a:chOff x="0" y="-47625"/>
            <a:chExt cx="134420" cy="182100"/>
          </a:xfrm>
        </p:grpSpPr>
        <p:sp>
          <p:nvSpPr>
            <p:cNvPr id="22" name="Google Shape;22;p3"/>
            <p:cNvSpPr/>
            <p:nvPr/>
          </p:nvSpPr>
          <p:spPr>
            <a:xfrm>
              <a:off x="0" y="0"/>
              <a:ext cx="134420" cy="134420"/>
            </a:xfrm>
            <a:custGeom>
              <a:rect b="b" l="l" r="r" t="t"/>
              <a:pathLst>
                <a:path extrusionOk="0" h="134420" w="134420">
                  <a:moveTo>
                    <a:pt x="0" y="0"/>
                  </a:moveTo>
                  <a:lnTo>
                    <a:pt x="134420" y="0"/>
                  </a:lnTo>
                  <a:lnTo>
                    <a:pt x="134420" y="134420"/>
                  </a:lnTo>
                  <a:lnTo>
                    <a:pt x="0" y="134420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3" name="Google Shape;23;p3"/>
            <p:cNvSpPr txBox="1"/>
            <p:nvPr/>
          </p:nvSpPr>
          <p:spPr>
            <a:xfrm>
              <a:off x="0" y="-47625"/>
              <a:ext cx="134400" cy="18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" name="Google Shape;24;p3"/>
          <p:cNvGrpSpPr/>
          <p:nvPr/>
        </p:nvGrpSpPr>
        <p:grpSpPr>
          <a:xfrm>
            <a:off x="16748922" y="1266841"/>
            <a:ext cx="510379" cy="691415"/>
            <a:chOff x="0" y="-47625"/>
            <a:chExt cx="134420" cy="182100"/>
          </a:xfrm>
        </p:grpSpPr>
        <p:sp>
          <p:nvSpPr>
            <p:cNvPr id="25" name="Google Shape;25;p3"/>
            <p:cNvSpPr/>
            <p:nvPr/>
          </p:nvSpPr>
          <p:spPr>
            <a:xfrm>
              <a:off x="0" y="0"/>
              <a:ext cx="134420" cy="134420"/>
            </a:xfrm>
            <a:custGeom>
              <a:rect b="b" l="l" r="r" t="t"/>
              <a:pathLst>
                <a:path extrusionOk="0" h="134420" w="134420">
                  <a:moveTo>
                    <a:pt x="0" y="0"/>
                  </a:moveTo>
                  <a:lnTo>
                    <a:pt x="134420" y="0"/>
                  </a:lnTo>
                  <a:lnTo>
                    <a:pt x="134420" y="134420"/>
                  </a:lnTo>
                  <a:lnTo>
                    <a:pt x="0" y="134420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6" name="Google Shape;26;p3"/>
            <p:cNvSpPr txBox="1"/>
            <p:nvPr/>
          </p:nvSpPr>
          <p:spPr>
            <a:xfrm>
              <a:off x="0" y="-47625"/>
              <a:ext cx="134400" cy="18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15425" y="1978975"/>
            <a:ext cx="105267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5357450" y="46932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30" name="Google Shape;30;p4"/>
          <p:cNvGrpSpPr/>
          <p:nvPr/>
        </p:nvGrpSpPr>
        <p:grpSpPr>
          <a:xfrm>
            <a:off x="828982" y="372607"/>
            <a:ext cx="3442418" cy="782536"/>
            <a:chOff x="0" y="-241102"/>
            <a:chExt cx="4589891" cy="1043381"/>
          </a:xfrm>
        </p:grpSpPr>
        <p:grpSp>
          <p:nvGrpSpPr>
            <p:cNvPr id="31" name="Google Shape;31;p4"/>
            <p:cNvGrpSpPr/>
            <p:nvPr/>
          </p:nvGrpSpPr>
          <p:grpSpPr>
            <a:xfrm>
              <a:off x="0" y="-241102"/>
              <a:ext cx="801971" cy="1043381"/>
              <a:chOff x="0" y="-47625"/>
              <a:chExt cx="158414" cy="206100"/>
            </a:xfrm>
          </p:grpSpPr>
          <p:sp>
            <p:nvSpPr>
              <p:cNvPr id="32" name="Google Shape;32;p4"/>
              <p:cNvSpPr/>
              <p:nvPr/>
            </p:nvSpPr>
            <p:spPr>
              <a:xfrm>
                <a:off x="0" y="0"/>
                <a:ext cx="158414" cy="158414"/>
              </a:xfrm>
              <a:custGeom>
                <a:rect b="b" l="l" r="r" t="t"/>
                <a:pathLst>
                  <a:path extrusionOk="0" h="158414" w="158414">
                    <a:moveTo>
                      <a:pt x="0" y="0"/>
                    </a:moveTo>
                    <a:lnTo>
                      <a:pt x="158414" y="0"/>
                    </a:lnTo>
                    <a:lnTo>
                      <a:pt x="158414" y="158414"/>
                    </a:lnTo>
                    <a:lnTo>
                      <a:pt x="0" y="158414"/>
                    </a:ln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</p:sp>
          <p:sp>
            <p:nvSpPr>
              <p:cNvPr id="33" name="Google Shape;33;p4"/>
              <p:cNvSpPr txBox="1"/>
              <p:nvPr/>
            </p:nvSpPr>
            <p:spPr>
              <a:xfrm>
                <a:off x="0" y="-47625"/>
                <a:ext cx="158400" cy="2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4" name="Google Shape;34;p4"/>
            <p:cNvSpPr/>
            <p:nvPr/>
          </p:nvSpPr>
          <p:spPr>
            <a:xfrm>
              <a:off x="86903" y="100248"/>
              <a:ext cx="628162" cy="628162"/>
            </a:xfrm>
            <a:custGeom>
              <a:rect b="b" l="l" r="r" t="t"/>
              <a:pathLst>
                <a:path extrusionOk="0" h="628162" w="628162">
                  <a:moveTo>
                    <a:pt x="0" y="0"/>
                  </a:moveTo>
                  <a:lnTo>
                    <a:pt x="628162" y="0"/>
                  </a:lnTo>
                  <a:lnTo>
                    <a:pt x="628162" y="628162"/>
                  </a:lnTo>
                  <a:lnTo>
                    <a:pt x="0" y="62816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35" name="Google Shape;35;p4"/>
            <p:cNvSpPr txBox="1"/>
            <p:nvPr/>
          </p:nvSpPr>
          <p:spPr>
            <a:xfrm>
              <a:off x="1003391" y="195254"/>
              <a:ext cx="3586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LOGO COMPANY</a:t>
              </a:r>
              <a:endParaRPr/>
            </a:p>
          </p:txBody>
        </p:sp>
      </p:grpSp>
      <p:grpSp>
        <p:nvGrpSpPr>
          <p:cNvPr id="36" name="Google Shape;36;p4"/>
          <p:cNvGrpSpPr/>
          <p:nvPr/>
        </p:nvGrpSpPr>
        <p:grpSpPr>
          <a:xfrm>
            <a:off x="15735452" y="580456"/>
            <a:ext cx="2098435" cy="629369"/>
            <a:chOff x="0" y="0"/>
            <a:chExt cx="1769040" cy="530576"/>
          </a:xfrm>
        </p:grpSpPr>
        <p:sp>
          <p:nvSpPr>
            <p:cNvPr id="37" name="Google Shape;37;p4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8" name="Google Shape;38;p4"/>
            <p:cNvSpPr txBox="1"/>
            <p:nvPr/>
          </p:nvSpPr>
          <p:spPr>
            <a:xfrm>
              <a:off x="0" y="155575"/>
              <a:ext cx="1667400" cy="17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type="title"/>
          </p:nvPr>
        </p:nvSpPr>
        <p:spPr>
          <a:xfrm>
            <a:off x="822600" y="1344500"/>
            <a:ext cx="10678800" cy="13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0"/>
              <a:buFont typeface="Calibri"/>
              <a:buNone/>
              <a:defRPr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1" type="body"/>
          </p:nvPr>
        </p:nvSpPr>
        <p:spPr>
          <a:xfrm>
            <a:off x="4423538" y="6601388"/>
            <a:ext cx="77724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200"/>
              <a:buNone/>
              <a:defRPr/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2200"/>
              <a:buNone/>
              <a:defRPr/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2200"/>
              <a:buNone/>
              <a:defRPr/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2200"/>
              <a:buNone/>
              <a:defRPr/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2200"/>
              <a:buNone/>
              <a:defRPr/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SzPts val="2200"/>
              <a:buNone/>
              <a:defRPr/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SzPts val="2200"/>
              <a:buNone/>
              <a:defRPr/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SzPts val="2200"/>
              <a:buNone/>
              <a:defRPr/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SzPts val="2200"/>
              <a:buNone/>
              <a:defRPr/>
            </a:lvl9pPr>
          </a:lstStyle>
          <a:p/>
        </p:txBody>
      </p:sp>
      <p:grpSp>
        <p:nvGrpSpPr>
          <p:cNvPr id="42" name="Google Shape;42;p5"/>
          <p:cNvGrpSpPr/>
          <p:nvPr/>
        </p:nvGrpSpPr>
        <p:grpSpPr>
          <a:xfrm>
            <a:off x="828982" y="372607"/>
            <a:ext cx="3442418" cy="782536"/>
            <a:chOff x="0" y="-241102"/>
            <a:chExt cx="4589891" cy="1043381"/>
          </a:xfrm>
        </p:grpSpPr>
        <p:grpSp>
          <p:nvGrpSpPr>
            <p:cNvPr id="43" name="Google Shape;43;p5"/>
            <p:cNvGrpSpPr/>
            <p:nvPr/>
          </p:nvGrpSpPr>
          <p:grpSpPr>
            <a:xfrm>
              <a:off x="0" y="-241102"/>
              <a:ext cx="801971" cy="1043381"/>
              <a:chOff x="0" y="-47625"/>
              <a:chExt cx="158414" cy="206100"/>
            </a:xfrm>
          </p:grpSpPr>
          <p:sp>
            <p:nvSpPr>
              <p:cNvPr id="44" name="Google Shape;44;p5"/>
              <p:cNvSpPr/>
              <p:nvPr/>
            </p:nvSpPr>
            <p:spPr>
              <a:xfrm>
                <a:off x="0" y="0"/>
                <a:ext cx="158414" cy="158414"/>
              </a:xfrm>
              <a:custGeom>
                <a:rect b="b" l="l" r="r" t="t"/>
                <a:pathLst>
                  <a:path extrusionOk="0" h="158414" w="158414">
                    <a:moveTo>
                      <a:pt x="0" y="0"/>
                    </a:moveTo>
                    <a:lnTo>
                      <a:pt x="158414" y="0"/>
                    </a:lnTo>
                    <a:lnTo>
                      <a:pt x="158414" y="158414"/>
                    </a:lnTo>
                    <a:lnTo>
                      <a:pt x="0" y="158414"/>
                    </a:ln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</p:sp>
          <p:sp>
            <p:nvSpPr>
              <p:cNvPr id="45" name="Google Shape;45;p5"/>
              <p:cNvSpPr txBox="1"/>
              <p:nvPr/>
            </p:nvSpPr>
            <p:spPr>
              <a:xfrm>
                <a:off x="0" y="-47625"/>
                <a:ext cx="158400" cy="2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6" name="Google Shape;46;p5"/>
            <p:cNvSpPr/>
            <p:nvPr/>
          </p:nvSpPr>
          <p:spPr>
            <a:xfrm>
              <a:off x="86903" y="100248"/>
              <a:ext cx="628162" cy="628162"/>
            </a:xfrm>
            <a:custGeom>
              <a:rect b="b" l="l" r="r" t="t"/>
              <a:pathLst>
                <a:path extrusionOk="0" h="628162" w="628162">
                  <a:moveTo>
                    <a:pt x="0" y="0"/>
                  </a:moveTo>
                  <a:lnTo>
                    <a:pt x="628162" y="0"/>
                  </a:lnTo>
                  <a:lnTo>
                    <a:pt x="628162" y="628162"/>
                  </a:lnTo>
                  <a:lnTo>
                    <a:pt x="0" y="62816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47" name="Google Shape;47;p5"/>
            <p:cNvSpPr txBox="1"/>
            <p:nvPr/>
          </p:nvSpPr>
          <p:spPr>
            <a:xfrm>
              <a:off x="1003391" y="195254"/>
              <a:ext cx="3586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LOGO COMPANY</a:t>
              </a:r>
              <a:endParaRPr/>
            </a:p>
          </p:txBody>
        </p:sp>
      </p:grpSp>
      <p:grpSp>
        <p:nvGrpSpPr>
          <p:cNvPr id="48" name="Google Shape;48;p5"/>
          <p:cNvGrpSpPr/>
          <p:nvPr/>
        </p:nvGrpSpPr>
        <p:grpSpPr>
          <a:xfrm>
            <a:off x="15735452" y="9174903"/>
            <a:ext cx="2098435" cy="629369"/>
            <a:chOff x="0" y="0"/>
            <a:chExt cx="1769040" cy="530576"/>
          </a:xfrm>
        </p:grpSpPr>
        <p:sp>
          <p:nvSpPr>
            <p:cNvPr id="49" name="Google Shape;49;p5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50" name="Google Shape;50;p5"/>
            <p:cNvSpPr txBox="1"/>
            <p:nvPr/>
          </p:nvSpPr>
          <p:spPr>
            <a:xfrm>
              <a:off x="0" y="155575"/>
              <a:ext cx="1667400" cy="17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1" name="Google Shape;51;p5"/>
          <p:cNvGrpSpPr/>
          <p:nvPr/>
        </p:nvGrpSpPr>
        <p:grpSpPr>
          <a:xfrm>
            <a:off x="11613292" y="5567517"/>
            <a:ext cx="629906" cy="810209"/>
            <a:chOff x="0" y="-47625"/>
            <a:chExt cx="165900" cy="213387"/>
          </a:xfrm>
        </p:grpSpPr>
        <p:sp>
          <p:nvSpPr>
            <p:cNvPr id="52" name="Google Shape;52;p5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53" name="Google Shape;53;p5"/>
            <p:cNvSpPr txBox="1"/>
            <p:nvPr/>
          </p:nvSpPr>
          <p:spPr>
            <a:xfrm>
              <a:off x="0" y="-47625"/>
              <a:ext cx="165900" cy="21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" name="Google Shape;54;p5"/>
          <p:cNvGrpSpPr/>
          <p:nvPr/>
        </p:nvGrpSpPr>
        <p:grpSpPr>
          <a:xfrm>
            <a:off x="1285296" y="7204452"/>
            <a:ext cx="629906" cy="810209"/>
            <a:chOff x="0" y="-47625"/>
            <a:chExt cx="165900" cy="213387"/>
          </a:xfrm>
        </p:grpSpPr>
        <p:sp>
          <p:nvSpPr>
            <p:cNvPr id="55" name="Google Shape;55;p5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56" name="Google Shape;56;p5"/>
            <p:cNvSpPr txBox="1"/>
            <p:nvPr/>
          </p:nvSpPr>
          <p:spPr>
            <a:xfrm>
              <a:off x="0" y="-47625"/>
              <a:ext cx="165900" cy="21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7" name="Google Shape;57;p5"/>
          <p:cNvGrpSpPr/>
          <p:nvPr/>
        </p:nvGrpSpPr>
        <p:grpSpPr>
          <a:xfrm>
            <a:off x="11171924" y="6272179"/>
            <a:ext cx="510379" cy="691415"/>
            <a:chOff x="0" y="-47625"/>
            <a:chExt cx="134420" cy="182100"/>
          </a:xfrm>
        </p:grpSpPr>
        <p:sp>
          <p:nvSpPr>
            <p:cNvPr id="58" name="Google Shape;58;p5"/>
            <p:cNvSpPr/>
            <p:nvPr/>
          </p:nvSpPr>
          <p:spPr>
            <a:xfrm>
              <a:off x="0" y="0"/>
              <a:ext cx="134420" cy="134420"/>
            </a:xfrm>
            <a:custGeom>
              <a:rect b="b" l="l" r="r" t="t"/>
              <a:pathLst>
                <a:path extrusionOk="0" h="134420" w="134420">
                  <a:moveTo>
                    <a:pt x="0" y="0"/>
                  </a:moveTo>
                  <a:lnTo>
                    <a:pt x="134420" y="0"/>
                  </a:lnTo>
                  <a:lnTo>
                    <a:pt x="134420" y="134420"/>
                  </a:lnTo>
                  <a:lnTo>
                    <a:pt x="0" y="134420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59" name="Google Shape;59;p5"/>
            <p:cNvSpPr txBox="1"/>
            <p:nvPr/>
          </p:nvSpPr>
          <p:spPr>
            <a:xfrm>
              <a:off x="0" y="-47625"/>
              <a:ext cx="134400" cy="18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" name="Google Shape;60;p5"/>
          <p:cNvGrpSpPr/>
          <p:nvPr/>
        </p:nvGrpSpPr>
        <p:grpSpPr>
          <a:xfrm>
            <a:off x="1827408" y="8091989"/>
            <a:ext cx="510379" cy="691415"/>
            <a:chOff x="0" y="-47625"/>
            <a:chExt cx="134420" cy="182100"/>
          </a:xfrm>
        </p:grpSpPr>
        <p:sp>
          <p:nvSpPr>
            <p:cNvPr id="61" name="Google Shape;61;p5"/>
            <p:cNvSpPr/>
            <p:nvPr/>
          </p:nvSpPr>
          <p:spPr>
            <a:xfrm>
              <a:off x="0" y="0"/>
              <a:ext cx="134420" cy="134420"/>
            </a:xfrm>
            <a:custGeom>
              <a:rect b="b" l="l" r="r" t="t"/>
              <a:pathLst>
                <a:path extrusionOk="0" h="134420" w="134420">
                  <a:moveTo>
                    <a:pt x="0" y="0"/>
                  </a:moveTo>
                  <a:lnTo>
                    <a:pt x="134420" y="0"/>
                  </a:lnTo>
                  <a:lnTo>
                    <a:pt x="134420" y="134420"/>
                  </a:lnTo>
                  <a:lnTo>
                    <a:pt x="0" y="134420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62" name="Google Shape;62;p5"/>
            <p:cNvSpPr txBox="1"/>
            <p:nvPr/>
          </p:nvSpPr>
          <p:spPr>
            <a:xfrm>
              <a:off x="0" y="-47625"/>
              <a:ext cx="134400" cy="182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 txBox="1"/>
          <p:nvPr>
            <p:ph type="title"/>
          </p:nvPr>
        </p:nvSpPr>
        <p:spPr>
          <a:xfrm>
            <a:off x="815425" y="1978975"/>
            <a:ext cx="105267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" type="body"/>
          </p:nvPr>
        </p:nvSpPr>
        <p:spPr>
          <a:xfrm>
            <a:off x="3272225" y="4224075"/>
            <a:ext cx="55752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indent="-3683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indent="-3683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indent="-3683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indent="-3683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indent="-3683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indent="-3683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indent="-3683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indent="-3683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/>
        </p:txBody>
      </p:sp>
      <p:sp>
        <p:nvSpPr>
          <p:cNvPr id="66" name="Google Shape;66;p6"/>
          <p:cNvSpPr txBox="1"/>
          <p:nvPr>
            <p:ph idx="2" type="body"/>
          </p:nvPr>
        </p:nvSpPr>
        <p:spPr>
          <a:xfrm>
            <a:off x="9057856" y="4224075"/>
            <a:ext cx="55752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indent="-3683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indent="-3683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indent="-3683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indent="-3683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indent="-3683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indent="-3683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indent="-3683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indent="-3683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/>
        </p:txBody>
      </p:sp>
      <p:grpSp>
        <p:nvGrpSpPr>
          <p:cNvPr id="67" name="Google Shape;67;p6"/>
          <p:cNvGrpSpPr/>
          <p:nvPr/>
        </p:nvGrpSpPr>
        <p:grpSpPr>
          <a:xfrm>
            <a:off x="828982" y="372607"/>
            <a:ext cx="3442418" cy="782536"/>
            <a:chOff x="0" y="-241102"/>
            <a:chExt cx="4589891" cy="1043381"/>
          </a:xfrm>
        </p:grpSpPr>
        <p:grpSp>
          <p:nvGrpSpPr>
            <p:cNvPr id="68" name="Google Shape;68;p6"/>
            <p:cNvGrpSpPr/>
            <p:nvPr/>
          </p:nvGrpSpPr>
          <p:grpSpPr>
            <a:xfrm>
              <a:off x="0" y="-241102"/>
              <a:ext cx="801971" cy="1043381"/>
              <a:chOff x="0" y="-47625"/>
              <a:chExt cx="158414" cy="206100"/>
            </a:xfrm>
          </p:grpSpPr>
          <p:sp>
            <p:nvSpPr>
              <p:cNvPr id="69" name="Google Shape;69;p6"/>
              <p:cNvSpPr/>
              <p:nvPr/>
            </p:nvSpPr>
            <p:spPr>
              <a:xfrm>
                <a:off x="0" y="0"/>
                <a:ext cx="158414" cy="158414"/>
              </a:xfrm>
              <a:custGeom>
                <a:rect b="b" l="l" r="r" t="t"/>
                <a:pathLst>
                  <a:path extrusionOk="0" h="158414" w="158414">
                    <a:moveTo>
                      <a:pt x="0" y="0"/>
                    </a:moveTo>
                    <a:lnTo>
                      <a:pt x="158414" y="0"/>
                    </a:lnTo>
                    <a:lnTo>
                      <a:pt x="158414" y="158414"/>
                    </a:lnTo>
                    <a:lnTo>
                      <a:pt x="0" y="158414"/>
                    </a:ln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</p:sp>
          <p:sp>
            <p:nvSpPr>
              <p:cNvPr id="70" name="Google Shape;70;p6"/>
              <p:cNvSpPr txBox="1"/>
              <p:nvPr/>
            </p:nvSpPr>
            <p:spPr>
              <a:xfrm>
                <a:off x="0" y="-47625"/>
                <a:ext cx="158400" cy="2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1" name="Google Shape;71;p6"/>
            <p:cNvSpPr/>
            <p:nvPr/>
          </p:nvSpPr>
          <p:spPr>
            <a:xfrm>
              <a:off x="86903" y="100248"/>
              <a:ext cx="628162" cy="628162"/>
            </a:xfrm>
            <a:custGeom>
              <a:rect b="b" l="l" r="r" t="t"/>
              <a:pathLst>
                <a:path extrusionOk="0" h="628162" w="628162">
                  <a:moveTo>
                    <a:pt x="0" y="0"/>
                  </a:moveTo>
                  <a:lnTo>
                    <a:pt x="628162" y="0"/>
                  </a:lnTo>
                  <a:lnTo>
                    <a:pt x="628162" y="628162"/>
                  </a:lnTo>
                  <a:lnTo>
                    <a:pt x="0" y="62816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72" name="Google Shape;72;p6"/>
            <p:cNvSpPr txBox="1"/>
            <p:nvPr/>
          </p:nvSpPr>
          <p:spPr>
            <a:xfrm>
              <a:off x="1003391" y="195254"/>
              <a:ext cx="3586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LOGO COMPANY</a:t>
              </a:r>
              <a:endParaRPr/>
            </a:p>
          </p:txBody>
        </p:sp>
      </p:grpSp>
      <p:grpSp>
        <p:nvGrpSpPr>
          <p:cNvPr id="73" name="Google Shape;73;p6"/>
          <p:cNvGrpSpPr/>
          <p:nvPr/>
        </p:nvGrpSpPr>
        <p:grpSpPr>
          <a:xfrm>
            <a:off x="15735452" y="580456"/>
            <a:ext cx="2098435" cy="629369"/>
            <a:chOff x="0" y="0"/>
            <a:chExt cx="1769040" cy="530576"/>
          </a:xfrm>
        </p:grpSpPr>
        <p:sp>
          <p:nvSpPr>
            <p:cNvPr id="74" name="Google Shape;74;p6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75" name="Google Shape;75;p6"/>
            <p:cNvSpPr txBox="1"/>
            <p:nvPr/>
          </p:nvSpPr>
          <p:spPr>
            <a:xfrm>
              <a:off x="0" y="155575"/>
              <a:ext cx="1667400" cy="17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" name="Google Shape;76;p6"/>
          <p:cNvGrpSpPr/>
          <p:nvPr/>
        </p:nvGrpSpPr>
        <p:grpSpPr>
          <a:xfrm>
            <a:off x="16629924" y="4982055"/>
            <a:ext cx="629906" cy="810209"/>
            <a:chOff x="0" y="-47625"/>
            <a:chExt cx="165900" cy="213387"/>
          </a:xfrm>
        </p:grpSpPr>
        <p:sp>
          <p:nvSpPr>
            <p:cNvPr id="77" name="Google Shape;77;p6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78" name="Google Shape;78;p6"/>
            <p:cNvSpPr txBox="1"/>
            <p:nvPr/>
          </p:nvSpPr>
          <p:spPr>
            <a:xfrm>
              <a:off x="0" y="-47625"/>
              <a:ext cx="165900" cy="21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" name="Google Shape;79;p6"/>
          <p:cNvGrpSpPr/>
          <p:nvPr/>
        </p:nvGrpSpPr>
        <p:grpSpPr>
          <a:xfrm>
            <a:off x="10742148" y="8932157"/>
            <a:ext cx="629906" cy="810209"/>
            <a:chOff x="0" y="-47625"/>
            <a:chExt cx="165900" cy="213387"/>
          </a:xfrm>
        </p:grpSpPr>
        <p:sp>
          <p:nvSpPr>
            <p:cNvPr id="80" name="Google Shape;80;p6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81" name="Google Shape;81;p6"/>
            <p:cNvSpPr txBox="1"/>
            <p:nvPr/>
          </p:nvSpPr>
          <p:spPr>
            <a:xfrm>
              <a:off x="0" y="-47625"/>
              <a:ext cx="165900" cy="21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" name="Google Shape;82;p6"/>
          <p:cNvGrpSpPr/>
          <p:nvPr/>
        </p:nvGrpSpPr>
        <p:grpSpPr>
          <a:xfrm>
            <a:off x="16021750" y="5781046"/>
            <a:ext cx="460184" cy="661800"/>
            <a:chOff x="0" y="-47625"/>
            <a:chExt cx="121200" cy="174300"/>
          </a:xfrm>
        </p:grpSpPr>
        <p:sp>
          <p:nvSpPr>
            <p:cNvPr id="83" name="Google Shape;83;p6"/>
            <p:cNvSpPr/>
            <p:nvPr/>
          </p:nvSpPr>
          <p:spPr>
            <a:xfrm>
              <a:off x="0" y="0"/>
              <a:ext cx="121089" cy="126673"/>
            </a:xfrm>
            <a:custGeom>
              <a:rect b="b" l="l" r="r" t="t"/>
              <a:pathLst>
                <a:path extrusionOk="0" h="126673" w="121089">
                  <a:moveTo>
                    <a:pt x="0" y="0"/>
                  </a:moveTo>
                  <a:lnTo>
                    <a:pt x="121089" y="0"/>
                  </a:lnTo>
                  <a:lnTo>
                    <a:pt x="121089" y="126673"/>
                  </a:lnTo>
                  <a:lnTo>
                    <a:pt x="0" y="12667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84" name="Google Shape;84;p6"/>
            <p:cNvSpPr txBox="1"/>
            <p:nvPr/>
          </p:nvSpPr>
          <p:spPr>
            <a:xfrm>
              <a:off x="0" y="-47625"/>
              <a:ext cx="121200" cy="17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7"/>
          <p:cNvSpPr txBox="1"/>
          <p:nvPr>
            <p:ph type="title"/>
          </p:nvPr>
        </p:nvSpPr>
        <p:spPr>
          <a:xfrm>
            <a:off x="815425" y="1978975"/>
            <a:ext cx="105267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7"/>
          <p:cNvSpPr txBox="1"/>
          <p:nvPr>
            <p:ph idx="1" type="body"/>
          </p:nvPr>
        </p:nvSpPr>
        <p:spPr>
          <a:xfrm>
            <a:off x="3550250" y="4850875"/>
            <a:ext cx="50655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indent="-3683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indent="-3683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indent="-3683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indent="-3683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indent="-3683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indent="-3683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indent="-3683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indent="-3683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/>
        </p:txBody>
      </p:sp>
      <p:sp>
        <p:nvSpPr>
          <p:cNvPr id="88" name="Google Shape;88;p7"/>
          <p:cNvSpPr txBox="1"/>
          <p:nvPr>
            <p:ph idx="2" type="body"/>
          </p:nvPr>
        </p:nvSpPr>
        <p:spPr>
          <a:xfrm>
            <a:off x="8800867" y="4850875"/>
            <a:ext cx="5067600" cy="39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indent="-3683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indent="-3683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indent="-3683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indent="-3683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indent="-3683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indent="-3683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indent="-3683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indent="-3683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/>
        </p:txBody>
      </p:sp>
      <p:grpSp>
        <p:nvGrpSpPr>
          <p:cNvPr id="89" name="Google Shape;89;p7"/>
          <p:cNvGrpSpPr/>
          <p:nvPr/>
        </p:nvGrpSpPr>
        <p:grpSpPr>
          <a:xfrm>
            <a:off x="828982" y="372607"/>
            <a:ext cx="3442418" cy="782536"/>
            <a:chOff x="0" y="-241102"/>
            <a:chExt cx="4589891" cy="1043381"/>
          </a:xfrm>
        </p:grpSpPr>
        <p:grpSp>
          <p:nvGrpSpPr>
            <p:cNvPr id="90" name="Google Shape;90;p7"/>
            <p:cNvGrpSpPr/>
            <p:nvPr/>
          </p:nvGrpSpPr>
          <p:grpSpPr>
            <a:xfrm>
              <a:off x="0" y="-241102"/>
              <a:ext cx="801971" cy="1043381"/>
              <a:chOff x="0" y="-47625"/>
              <a:chExt cx="158414" cy="206100"/>
            </a:xfrm>
          </p:grpSpPr>
          <p:sp>
            <p:nvSpPr>
              <p:cNvPr id="91" name="Google Shape;91;p7"/>
              <p:cNvSpPr/>
              <p:nvPr/>
            </p:nvSpPr>
            <p:spPr>
              <a:xfrm>
                <a:off x="0" y="0"/>
                <a:ext cx="158414" cy="158414"/>
              </a:xfrm>
              <a:custGeom>
                <a:rect b="b" l="l" r="r" t="t"/>
                <a:pathLst>
                  <a:path extrusionOk="0" h="158414" w="158414">
                    <a:moveTo>
                      <a:pt x="0" y="0"/>
                    </a:moveTo>
                    <a:lnTo>
                      <a:pt x="158414" y="0"/>
                    </a:lnTo>
                    <a:lnTo>
                      <a:pt x="158414" y="158414"/>
                    </a:lnTo>
                    <a:lnTo>
                      <a:pt x="0" y="158414"/>
                    </a:ln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</p:sp>
          <p:sp>
            <p:nvSpPr>
              <p:cNvPr id="92" name="Google Shape;92;p7"/>
              <p:cNvSpPr txBox="1"/>
              <p:nvPr/>
            </p:nvSpPr>
            <p:spPr>
              <a:xfrm>
                <a:off x="0" y="-47625"/>
                <a:ext cx="158400" cy="2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3" name="Google Shape;93;p7"/>
            <p:cNvSpPr/>
            <p:nvPr/>
          </p:nvSpPr>
          <p:spPr>
            <a:xfrm>
              <a:off x="86903" y="100248"/>
              <a:ext cx="628162" cy="628162"/>
            </a:xfrm>
            <a:custGeom>
              <a:rect b="b" l="l" r="r" t="t"/>
              <a:pathLst>
                <a:path extrusionOk="0" h="628162" w="628162">
                  <a:moveTo>
                    <a:pt x="0" y="0"/>
                  </a:moveTo>
                  <a:lnTo>
                    <a:pt x="628162" y="0"/>
                  </a:lnTo>
                  <a:lnTo>
                    <a:pt x="628162" y="628162"/>
                  </a:lnTo>
                  <a:lnTo>
                    <a:pt x="0" y="62816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94" name="Google Shape;94;p7"/>
            <p:cNvSpPr txBox="1"/>
            <p:nvPr/>
          </p:nvSpPr>
          <p:spPr>
            <a:xfrm>
              <a:off x="1003391" y="195254"/>
              <a:ext cx="3586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LOGO COMPANY</a:t>
              </a:r>
              <a:endParaRPr/>
            </a:p>
          </p:txBody>
        </p:sp>
      </p:grpSp>
      <p:grpSp>
        <p:nvGrpSpPr>
          <p:cNvPr id="95" name="Google Shape;95;p7"/>
          <p:cNvGrpSpPr/>
          <p:nvPr/>
        </p:nvGrpSpPr>
        <p:grpSpPr>
          <a:xfrm>
            <a:off x="15735452" y="580456"/>
            <a:ext cx="2098435" cy="629369"/>
            <a:chOff x="0" y="0"/>
            <a:chExt cx="1769040" cy="530576"/>
          </a:xfrm>
        </p:grpSpPr>
        <p:sp>
          <p:nvSpPr>
            <p:cNvPr id="96" name="Google Shape;96;p7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97" name="Google Shape;97;p7"/>
            <p:cNvSpPr txBox="1"/>
            <p:nvPr/>
          </p:nvSpPr>
          <p:spPr>
            <a:xfrm>
              <a:off x="0" y="155575"/>
              <a:ext cx="1667400" cy="17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" name="Google Shape;98;p7"/>
          <p:cNvGrpSpPr/>
          <p:nvPr/>
        </p:nvGrpSpPr>
        <p:grpSpPr>
          <a:xfrm>
            <a:off x="16944612" y="4193743"/>
            <a:ext cx="629906" cy="810209"/>
            <a:chOff x="0" y="-47625"/>
            <a:chExt cx="165900" cy="213387"/>
          </a:xfrm>
        </p:grpSpPr>
        <p:sp>
          <p:nvSpPr>
            <p:cNvPr id="99" name="Google Shape;99;p7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00" name="Google Shape;100;p7"/>
            <p:cNvSpPr txBox="1"/>
            <p:nvPr/>
          </p:nvSpPr>
          <p:spPr>
            <a:xfrm>
              <a:off x="0" y="-47625"/>
              <a:ext cx="165900" cy="21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" name="Google Shape;101;p7"/>
          <p:cNvGrpSpPr/>
          <p:nvPr/>
        </p:nvGrpSpPr>
        <p:grpSpPr>
          <a:xfrm>
            <a:off x="1028700" y="6292728"/>
            <a:ext cx="629906" cy="810209"/>
            <a:chOff x="0" y="-47625"/>
            <a:chExt cx="165900" cy="213387"/>
          </a:xfrm>
        </p:grpSpPr>
        <p:sp>
          <p:nvSpPr>
            <p:cNvPr id="102" name="Google Shape;102;p7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03" name="Google Shape;103;p7"/>
            <p:cNvSpPr txBox="1"/>
            <p:nvPr/>
          </p:nvSpPr>
          <p:spPr>
            <a:xfrm>
              <a:off x="0" y="-47625"/>
              <a:ext cx="165900" cy="21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" name="Google Shape;104;p7"/>
          <p:cNvGrpSpPr/>
          <p:nvPr/>
        </p:nvGrpSpPr>
        <p:grpSpPr>
          <a:xfrm>
            <a:off x="1658076" y="7081184"/>
            <a:ext cx="443337" cy="624210"/>
            <a:chOff x="0" y="-47625"/>
            <a:chExt cx="116763" cy="164400"/>
          </a:xfrm>
        </p:grpSpPr>
        <p:sp>
          <p:nvSpPr>
            <p:cNvPr id="105" name="Google Shape;105;p7"/>
            <p:cNvSpPr/>
            <p:nvPr/>
          </p:nvSpPr>
          <p:spPr>
            <a:xfrm>
              <a:off x="0" y="0"/>
              <a:ext cx="116763" cy="116763"/>
            </a:xfrm>
            <a:custGeom>
              <a:rect b="b" l="l" r="r" t="t"/>
              <a:pathLst>
                <a:path extrusionOk="0" h="116763" w="116763">
                  <a:moveTo>
                    <a:pt x="0" y="0"/>
                  </a:moveTo>
                  <a:lnTo>
                    <a:pt x="116763" y="0"/>
                  </a:lnTo>
                  <a:lnTo>
                    <a:pt x="116763" y="116763"/>
                  </a:lnTo>
                  <a:lnTo>
                    <a:pt x="0" y="1167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06" name="Google Shape;106;p7"/>
            <p:cNvSpPr txBox="1"/>
            <p:nvPr/>
          </p:nvSpPr>
          <p:spPr>
            <a:xfrm>
              <a:off x="0" y="-47625"/>
              <a:ext cx="116700" cy="16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" name="Google Shape;107;p7"/>
          <p:cNvGrpSpPr/>
          <p:nvPr/>
        </p:nvGrpSpPr>
        <p:grpSpPr>
          <a:xfrm>
            <a:off x="16186591" y="2035768"/>
            <a:ext cx="443337" cy="624210"/>
            <a:chOff x="0" y="-47625"/>
            <a:chExt cx="116763" cy="164400"/>
          </a:xfrm>
        </p:grpSpPr>
        <p:sp>
          <p:nvSpPr>
            <p:cNvPr id="108" name="Google Shape;108;p7"/>
            <p:cNvSpPr/>
            <p:nvPr/>
          </p:nvSpPr>
          <p:spPr>
            <a:xfrm>
              <a:off x="0" y="0"/>
              <a:ext cx="116763" cy="116763"/>
            </a:xfrm>
            <a:custGeom>
              <a:rect b="b" l="l" r="r" t="t"/>
              <a:pathLst>
                <a:path extrusionOk="0" h="116763" w="116763">
                  <a:moveTo>
                    <a:pt x="0" y="0"/>
                  </a:moveTo>
                  <a:lnTo>
                    <a:pt x="116763" y="0"/>
                  </a:lnTo>
                  <a:lnTo>
                    <a:pt x="116763" y="116763"/>
                  </a:lnTo>
                  <a:lnTo>
                    <a:pt x="0" y="1167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09" name="Google Shape;109;p7"/>
            <p:cNvSpPr txBox="1"/>
            <p:nvPr/>
          </p:nvSpPr>
          <p:spPr>
            <a:xfrm>
              <a:off x="0" y="-47625"/>
              <a:ext cx="116700" cy="16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" name="Google Shape;110;p7"/>
          <p:cNvGrpSpPr/>
          <p:nvPr/>
        </p:nvGrpSpPr>
        <p:grpSpPr>
          <a:xfrm>
            <a:off x="8922334" y="9223201"/>
            <a:ext cx="443337" cy="624210"/>
            <a:chOff x="0" y="-47625"/>
            <a:chExt cx="116763" cy="164400"/>
          </a:xfrm>
        </p:grpSpPr>
        <p:sp>
          <p:nvSpPr>
            <p:cNvPr id="111" name="Google Shape;111;p7"/>
            <p:cNvSpPr/>
            <p:nvPr/>
          </p:nvSpPr>
          <p:spPr>
            <a:xfrm>
              <a:off x="0" y="0"/>
              <a:ext cx="116763" cy="116763"/>
            </a:xfrm>
            <a:custGeom>
              <a:rect b="b" l="l" r="r" t="t"/>
              <a:pathLst>
                <a:path extrusionOk="0" h="116763" w="116763">
                  <a:moveTo>
                    <a:pt x="0" y="0"/>
                  </a:moveTo>
                  <a:lnTo>
                    <a:pt x="116763" y="0"/>
                  </a:lnTo>
                  <a:lnTo>
                    <a:pt x="116763" y="116763"/>
                  </a:lnTo>
                  <a:lnTo>
                    <a:pt x="0" y="1167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12" name="Google Shape;112;p7"/>
            <p:cNvSpPr txBox="1"/>
            <p:nvPr/>
          </p:nvSpPr>
          <p:spPr>
            <a:xfrm>
              <a:off x="0" y="-47625"/>
              <a:ext cx="116700" cy="16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"/>
          <p:cNvSpPr txBox="1"/>
          <p:nvPr>
            <p:ph type="title"/>
          </p:nvPr>
        </p:nvSpPr>
        <p:spPr>
          <a:xfrm>
            <a:off x="815425" y="1978975"/>
            <a:ext cx="105267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5" name="Google Shape;115;p8"/>
          <p:cNvGrpSpPr/>
          <p:nvPr/>
        </p:nvGrpSpPr>
        <p:grpSpPr>
          <a:xfrm>
            <a:off x="828982" y="372607"/>
            <a:ext cx="3442418" cy="782536"/>
            <a:chOff x="0" y="-241102"/>
            <a:chExt cx="4589891" cy="1043381"/>
          </a:xfrm>
        </p:grpSpPr>
        <p:grpSp>
          <p:nvGrpSpPr>
            <p:cNvPr id="116" name="Google Shape;116;p8"/>
            <p:cNvGrpSpPr/>
            <p:nvPr/>
          </p:nvGrpSpPr>
          <p:grpSpPr>
            <a:xfrm>
              <a:off x="0" y="-241102"/>
              <a:ext cx="801971" cy="1043381"/>
              <a:chOff x="0" y="-47625"/>
              <a:chExt cx="158414" cy="206100"/>
            </a:xfrm>
          </p:grpSpPr>
          <p:sp>
            <p:nvSpPr>
              <p:cNvPr id="117" name="Google Shape;117;p8"/>
              <p:cNvSpPr/>
              <p:nvPr/>
            </p:nvSpPr>
            <p:spPr>
              <a:xfrm>
                <a:off x="0" y="0"/>
                <a:ext cx="158414" cy="158414"/>
              </a:xfrm>
              <a:custGeom>
                <a:rect b="b" l="l" r="r" t="t"/>
                <a:pathLst>
                  <a:path extrusionOk="0" h="158414" w="158414">
                    <a:moveTo>
                      <a:pt x="0" y="0"/>
                    </a:moveTo>
                    <a:lnTo>
                      <a:pt x="158414" y="0"/>
                    </a:lnTo>
                    <a:lnTo>
                      <a:pt x="158414" y="158414"/>
                    </a:lnTo>
                    <a:lnTo>
                      <a:pt x="0" y="158414"/>
                    </a:ln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</p:sp>
          <p:sp>
            <p:nvSpPr>
              <p:cNvPr id="118" name="Google Shape;118;p8"/>
              <p:cNvSpPr txBox="1"/>
              <p:nvPr/>
            </p:nvSpPr>
            <p:spPr>
              <a:xfrm>
                <a:off x="0" y="-47625"/>
                <a:ext cx="158400" cy="2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9" name="Google Shape;119;p8"/>
            <p:cNvSpPr/>
            <p:nvPr/>
          </p:nvSpPr>
          <p:spPr>
            <a:xfrm>
              <a:off x="86903" y="100248"/>
              <a:ext cx="628162" cy="628162"/>
            </a:xfrm>
            <a:custGeom>
              <a:rect b="b" l="l" r="r" t="t"/>
              <a:pathLst>
                <a:path extrusionOk="0" h="628162" w="628162">
                  <a:moveTo>
                    <a:pt x="0" y="0"/>
                  </a:moveTo>
                  <a:lnTo>
                    <a:pt x="628162" y="0"/>
                  </a:lnTo>
                  <a:lnTo>
                    <a:pt x="628162" y="628162"/>
                  </a:lnTo>
                  <a:lnTo>
                    <a:pt x="0" y="62816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20" name="Google Shape;120;p8"/>
            <p:cNvSpPr txBox="1"/>
            <p:nvPr/>
          </p:nvSpPr>
          <p:spPr>
            <a:xfrm>
              <a:off x="1003391" y="195254"/>
              <a:ext cx="3586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LOGO COMPANY</a:t>
              </a:r>
              <a:endParaRPr/>
            </a:p>
          </p:txBody>
        </p:sp>
      </p:grpSp>
      <p:grpSp>
        <p:nvGrpSpPr>
          <p:cNvPr id="121" name="Google Shape;121;p8"/>
          <p:cNvGrpSpPr/>
          <p:nvPr/>
        </p:nvGrpSpPr>
        <p:grpSpPr>
          <a:xfrm>
            <a:off x="800497" y="6564511"/>
            <a:ext cx="629906" cy="810209"/>
            <a:chOff x="0" y="-47625"/>
            <a:chExt cx="165900" cy="213387"/>
          </a:xfrm>
        </p:grpSpPr>
        <p:sp>
          <p:nvSpPr>
            <p:cNvPr id="122" name="Google Shape;122;p8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23" name="Google Shape;123;p8"/>
            <p:cNvSpPr txBox="1"/>
            <p:nvPr/>
          </p:nvSpPr>
          <p:spPr>
            <a:xfrm>
              <a:off x="0" y="-47625"/>
              <a:ext cx="165900" cy="213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" name="Google Shape;124;p8"/>
          <p:cNvGrpSpPr/>
          <p:nvPr/>
        </p:nvGrpSpPr>
        <p:grpSpPr>
          <a:xfrm>
            <a:off x="1436410" y="7289361"/>
            <a:ext cx="443337" cy="624210"/>
            <a:chOff x="0" y="-47625"/>
            <a:chExt cx="116763" cy="164400"/>
          </a:xfrm>
        </p:grpSpPr>
        <p:sp>
          <p:nvSpPr>
            <p:cNvPr id="125" name="Google Shape;125;p8"/>
            <p:cNvSpPr/>
            <p:nvPr/>
          </p:nvSpPr>
          <p:spPr>
            <a:xfrm>
              <a:off x="0" y="0"/>
              <a:ext cx="116763" cy="116763"/>
            </a:xfrm>
            <a:custGeom>
              <a:rect b="b" l="l" r="r" t="t"/>
              <a:pathLst>
                <a:path extrusionOk="0" h="116763" w="116763">
                  <a:moveTo>
                    <a:pt x="0" y="0"/>
                  </a:moveTo>
                  <a:lnTo>
                    <a:pt x="116763" y="0"/>
                  </a:lnTo>
                  <a:lnTo>
                    <a:pt x="116763" y="116763"/>
                  </a:lnTo>
                  <a:lnTo>
                    <a:pt x="0" y="1167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26" name="Google Shape;126;p8"/>
            <p:cNvSpPr txBox="1"/>
            <p:nvPr/>
          </p:nvSpPr>
          <p:spPr>
            <a:xfrm>
              <a:off x="0" y="-47625"/>
              <a:ext cx="116700" cy="16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" name="Google Shape;127;p8"/>
          <p:cNvGrpSpPr/>
          <p:nvPr/>
        </p:nvGrpSpPr>
        <p:grpSpPr>
          <a:xfrm>
            <a:off x="14409238" y="7834559"/>
            <a:ext cx="443337" cy="624210"/>
            <a:chOff x="0" y="-47625"/>
            <a:chExt cx="116763" cy="164400"/>
          </a:xfrm>
        </p:grpSpPr>
        <p:sp>
          <p:nvSpPr>
            <p:cNvPr id="128" name="Google Shape;128;p8"/>
            <p:cNvSpPr/>
            <p:nvPr/>
          </p:nvSpPr>
          <p:spPr>
            <a:xfrm>
              <a:off x="0" y="0"/>
              <a:ext cx="116763" cy="116763"/>
            </a:xfrm>
            <a:custGeom>
              <a:rect b="b" l="l" r="r" t="t"/>
              <a:pathLst>
                <a:path extrusionOk="0" h="116763" w="116763">
                  <a:moveTo>
                    <a:pt x="0" y="0"/>
                  </a:moveTo>
                  <a:lnTo>
                    <a:pt x="116763" y="0"/>
                  </a:lnTo>
                  <a:lnTo>
                    <a:pt x="116763" y="116763"/>
                  </a:lnTo>
                  <a:lnTo>
                    <a:pt x="0" y="1167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29" name="Google Shape;129;p8"/>
            <p:cNvSpPr txBox="1"/>
            <p:nvPr/>
          </p:nvSpPr>
          <p:spPr>
            <a:xfrm>
              <a:off x="0" y="-47625"/>
              <a:ext cx="116700" cy="16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" name="Google Shape;130;p8"/>
          <p:cNvGrpSpPr/>
          <p:nvPr/>
        </p:nvGrpSpPr>
        <p:grpSpPr>
          <a:xfrm>
            <a:off x="15735452" y="8848667"/>
            <a:ext cx="2098435" cy="629369"/>
            <a:chOff x="0" y="0"/>
            <a:chExt cx="1769040" cy="530576"/>
          </a:xfrm>
        </p:grpSpPr>
        <p:sp>
          <p:nvSpPr>
            <p:cNvPr id="131" name="Google Shape;131;p8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32" name="Google Shape;132;p8"/>
            <p:cNvSpPr txBox="1"/>
            <p:nvPr/>
          </p:nvSpPr>
          <p:spPr>
            <a:xfrm>
              <a:off x="0" y="155575"/>
              <a:ext cx="1667400" cy="17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9"/>
          <p:cNvSpPr txBox="1"/>
          <p:nvPr>
            <p:ph type="title"/>
          </p:nvPr>
        </p:nvSpPr>
        <p:spPr>
          <a:xfrm>
            <a:off x="832825" y="2576175"/>
            <a:ext cx="11430300" cy="116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/>
        </p:txBody>
      </p:sp>
      <p:sp>
        <p:nvSpPr>
          <p:cNvPr id="135" name="Google Shape;135;p9"/>
          <p:cNvSpPr txBox="1"/>
          <p:nvPr>
            <p:ph idx="1" type="body"/>
          </p:nvPr>
        </p:nvSpPr>
        <p:spPr>
          <a:xfrm>
            <a:off x="9964175" y="4284875"/>
            <a:ext cx="5277300" cy="41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1pPr>
            <a:lvl2pPr indent="-3683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2pPr>
            <a:lvl3pPr indent="-3683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3pPr>
            <a:lvl4pPr indent="-3683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–"/>
              <a:defRPr/>
            </a:lvl4pPr>
            <a:lvl5pPr indent="-3683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»"/>
              <a:defRPr/>
            </a:lvl5pPr>
            <a:lvl6pPr indent="-3683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6pPr>
            <a:lvl7pPr indent="-3683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7pPr>
            <a:lvl8pPr indent="-3683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8pPr>
            <a:lvl9pPr indent="-3683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Char char="•"/>
              <a:defRPr/>
            </a:lvl9pPr>
          </a:lstStyle>
          <a:p/>
        </p:txBody>
      </p:sp>
      <p:sp>
        <p:nvSpPr>
          <p:cNvPr id="136" name="Google Shape;136;p9"/>
          <p:cNvSpPr txBox="1"/>
          <p:nvPr>
            <p:ph idx="2" type="body"/>
          </p:nvPr>
        </p:nvSpPr>
        <p:spPr>
          <a:xfrm>
            <a:off x="3046525" y="4284875"/>
            <a:ext cx="5591700" cy="46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9pPr>
          </a:lstStyle>
          <a:p/>
        </p:txBody>
      </p:sp>
      <p:grpSp>
        <p:nvGrpSpPr>
          <p:cNvPr id="137" name="Google Shape;137;p9"/>
          <p:cNvGrpSpPr/>
          <p:nvPr/>
        </p:nvGrpSpPr>
        <p:grpSpPr>
          <a:xfrm>
            <a:off x="828982" y="372607"/>
            <a:ext cx="3442418" cy="782536"/>
            <a:chOff x="0" y="-241102"/>
            <a:chExt cx="4589891" cy="1043381"/>
          </a:xfrm>
        </p:grpSpPr>
        <p:grpSp>
          <p:nvGrpSpPr>
            <p:cNvPr id="138" name="Google Shape;138;p9"/>
            <p:cNvGrpSpPr/>
            <p:nvPr/>
          </p:nvGrpSpPr>
          <p:grpSpPr>
            <a:xfrm>
              <a:off x="0" y="-241102"/>
              <a:ext cx="801971" cy="1043381"/>
              <a:chOff x="0" y="-47625"/>
              <a:chExt cx="158414" cy="206100"/>
            </a:xfrm>
          </p:grpSpPr>
          <p:sp>
            <p:nvSpPr>
              <p:cNvPr id="139" name="Google Shape;139;p9"/>
              <p:cNvSpPr/>
              <p:nvPr/>
            </p:nvSpPr>
            <p:spPr>
              <a:xfrm>
                <a:off x="0" y="0"/>
                <a:ext cx="158414" cy="158414"/>
              </a:xfrm>
              <a:custGeom>
                <a:rect b="b" l="l" r="r" t="t"/>
                <a:pathLst>
                  <a:path extrusionOk="0" h="158414" w="158414">
                    <a:moveTo>
                      <a:pt x="0" y="0"/>
                    </a:moveTo>
                    <a:lnTo>
                      <a:pt x="158414" y="0"/>
                    </a:lnTo>
                    <a:lnTo>
                      <a:pt x="158414" y="158414"/>
                    </a:lnTo>
                    <a:lnTo>
                      <a:pt x="0" y="158414"/>
                    </a:ln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</p:sp>
          <p:sp>
            <p:nvSpPr>
              <p:cNvPr id="140" name="Google Shape;140;p9"/>
              <p:cNvSpPr txBox="1"/>
              <p:nvPr/>
            </p:nvSpPr>
            <p:spPr>
              <a:xfrm>
                <a:off x="0" y="-47625"/>
                <a:ext cx="158400" cy="2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41" name="Google Shape;141;p9"/>
            <p:cNvSpPr/>
            <p:nvPr/>
          </p:nvSpPr>
          <p:spPr>
            <a:xfrm>
              <a:off x="86903" y="100248"/>
              <a:ext cx="628162" cy="628162"/>
            </a:xfrm>
            <a:custGeom>
              <a:rect b="b" l="l" r="r" t="t"/>
              <a:pathLst>
                <a:path extrusionOk="0" h="628162" w="628162">
                  <a:moveTo>
                    <a:pt x="0" y="0"/>
                  </a:moveTo>
                  <a:lnTo>
                    <a:pt x="628162" y="0"/>
                  </a:lnTo>
                  <a:lnTo>
                    <a:pt x="628162" y="628162"/>
                  </a:lnTo>
                  <a:lnTo>
                    <a:pt x="0" y="62816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42" name="Google Shape;142;p9"/>
            <p:cNvSpPr txBox="1"/>
            <p:nvPr/>
          </p:nvSpPr>
          <p:spPr>
            <a:xfrm>
              <a:off x="1003391" y="195254"/>
              <a:ext cx="3586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LOGO COMPANY</a:t>
              </a:r>
              <a:endParaRPr/>
            </a:p>
          </p:txBody>
        </p:sp>
      </p:grpSp>
      <p:grpSp>
        <p:nvGrpSpPr>
          <p:cNvPr id="143" name="Google Shape;143;p9"/>
          <p:cNvGrpSpPr/>
          <p:nvPr/>
        </p:nvGrpSpPr>
        <p:grpSpPr>
          <a:xfrm>
            <a:off x="15735452" y="580456"/>
            <a:ext cx="2098435" cy="629369"/>
            <a:chOff x="0" y="0"/>
            <a:chExt cx="1769040" cy="530576"/>
          </a:xfrm>
        </p:grpSpPr>
        <p:sp>
          <p:nvSpPr>
            <p:cNvPr id="144" name="Google Shape;144;p9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45" name="Google Shape;145;p9"/>
            <p:cNvSpPr txBox="1"/>
            <p:nvPr/>
          </p:nvSpPr>
          <p:spPr>
            <a:xfrm>
              <a:off x="0" y="155575"/>
              <a:ext cx="1667400" cy="17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" name="Google Shape;146;p9"/>
          <p:cNvGrpSpPr/>
          <p:nvPr/>
        </p:nvGrpSpPr>
        <p:grpSpPr>
          <a:xfrm>
            <a:off x="17259300" y="8613940"/>
            <a:ext cx="645853" cy="826965"/>
            <a:chOff x="0" y="-47625"/>
            <a:chExt cx="170100" cy="217800"/>
          </a:xfrm>
        </p:grpSpPr>
        <p:sp>
          <p:nvSpPr>
            <p:cNvPr id="147" name="Google Shape;147;p9"/>
            <p:cNvSpPr/>
            <p:nvPr/>
          </p:nvSpPr>
          <p:spPr>
            <a:xfrm>
              <a:off x="0" y="0"/>
              <a:ext cx="170067" cy="170067"/>
            </a:xfrm>
            <a:custGeom>
              <a:rect b="b" l="l" r="r" t="t"/>
              <a:pathLst>
                <a:path extrusionOk="0" h="170067" w="170067">
                  <a:moveTo>
                    <a:pt x="0" y="0"/>
                  </a:moveTo>
                  <a:lnTo>
                    <a:pt x="170067" y="0"/>
                  </a:lnTo>
                  <a:lnTo>
                    <a:pt x="170067" y="170067"/>
                  </a:lnTo>
                  <a:lnTo>
                    <a:pt x="0" y="170067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48" name="Google Shape;148;p9"/>
            <p:cNvSpPr txBox="1"/>
            <p:nvPr/>
          </p:nvSpPr>
          <p:spPr>
            <a:xfrm>
              <a:off x="0" y="-47625"/>
              <a:ext cx="170100" cy="21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" name="Google Shape;149;p9"/>
          <p:cNvGrpSpPr/>
          <p:nvPr/>
        </p:nvGrpSpPr>
        <p:grpSpPr>
          <a:xfrm>
            <a:off x="11938106" y="2056632"/>
            <a:ext cx="645853" cy="826965"/>
            <a:chOff x="0" y="-47625"/>
            <a:chExt cx="170100" cy="217800"/>
          </a:xfrm>
        </p:grpSpPr>
        <p:sp>
          <p:nvSpPr>
            <p:cNvPr id="150" name="Google Shape;150;p9"/>
            <p:cNvSpPr/>
            <p:nvPr/>
          </p:nvSpPr>
          <p:spPr>
            <a:xfrm>
              <a:off x="0" y="0"/>
              <a:ext cx="170067" cy="170067"/>
            </a:xfrm>
            <a:custGeom>
              <a:rect b="b" l="l" r="r" t="t"/>
              <a:pathLst>
                <a:path extrusionOk="0" h="170067" w="170067">
                  <a:moveTo>
                    <a:pt x="0" y="0"/>
                  </a:moveTo>
                  <a:lnTo>
                    <a:pt x="170067" y="0"/>
                  </a:lnTo>
                  <a:lnTo>
                    <a:pt x="170067" y="170067"/>
                  </a:lnTo>
                  <a:lnTo>
                    <a:pt x="0" y="170067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51" name="Google Shape;151;p9"/>
            <p:cNvSpPr txBox="1"/>
            <p:nvPr/>
          </p:nvSpPr>
          <p:spPr>
            <a:xfrm>
              <a:off x="0" y="-47625"/>
              <a:ext cx="170100" cy="21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" name="Google Shape;152;p9"/>
          <p:cNvGrpSpPr/>
          <p:nvPr/>
        </p:nvGrpSpPr>
        <p:grpSpPr>
          <a:xfrm>
            <a:off x="4607052" y="8613940"/>
            <a:ext cx="478455" cy="644714"/>
            <a:chOff x="0" y="-47625"/>
            <a:chExt cx="126012" cy="169800"/>
          </a:xfrm>
        </p:grpSpPr>
        <p:sp>
          <p:nvSpPr>
            <p:cNvPr id="153" name="Google Shape;153;p9"/>
            <p:cNvSpPr/>
            <p:nvPr/>
          </p:nvSpPr>
          <p:spPr>
            <a:xfrm>
              <a:off x="0" y="0"/>
              <a:ext cx="126012" cy="122083"/>
            </a:xfrm>
            <a:custGeom>
              <a:rect b="b" l="l" r="r" t="t"/>
              <a:pathLst>
                <a:path extrusionOk="0" h="122083" w="126012">
                  <a:moveTo>
                    <a:pt x="0" y="0"/>
                  </a:moveTo>
                  <a:lnTo>
                    <a:pt x="126012" y="0"/>
                  </a:lnTo>
                  <a:lnTo>
                    <a:pt x="126012" y="122083"/>
                  </a:lnTo>
                  <a:lnTo>
                    <a:pt x="0" y="12208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54" name="Google Shape;154;p9"/>
            <p:cNvSpPr txBox="1"/>
            <p:nvPr/>
          </p:nvSpPr>
          <p:spPr>
            <a:xfrm>
              <a:off x="0" y="-47625"/>
              <a:ext cx="126000" cy="16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5" name="Google Shape;155;p9"/>
          <p:cNvGrpSpPr/>
          <p:nvPr/>
        </p:nvGrpSpPr>
        <p:grpSpPr>
          <a:xfrm>
            <a:off x="15910968" y="3507087"/>
            <a:ext cx="478455" cy="644714"/>
            <a:chOff x="0" y="-47625"/>
            <a:chExt cx="126012" cy="169800"/>
          </a:xfrm>
        </p:grpSpPr>
        <p:sp>
          <p:nvSpPr>
            <p:cNvPr id="156" name="Google Shape;156;p9"/>
            <p:cNvSpPr/>
            <p:nvPr/>
          </p:nvSpPr>
          <p:spPr>
            <a:xfrm>
              <a:off x="0" y="0"/>
              <a:ext cx="126012" cy="122083"/>
            </a:xfrm>
            <a:custGeom>
              <a:rect b="b" l="l" r="r" t="t"/>
              <a:pathLst>
                <a:path extrusionOk="0" h="122083" w="126012">
                  <a:moveTo>
                    <a:pt x="0" y="0"/>
                  </a:moveTo>
                  <a:lnTo>
                    <a:pt x="126012" y="0"/>
                  </a:lnTo>
                  <a:lnTo>
                    <a:pt x="126012" y="122083"/>
                  </a:lnTo>
                  <a:lnTo>
                    <a:pt x="0" y="12208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57" name="Google Shape;157;p9"/>
            <p:cNvSpPr txBox="1"/>
            <p:nvPr/>
          </p:nvSpPr>
          <p:spPr>
            <a:xfrm>
              <a:off x="0" y="-47625"/>
              <a:ext cx="126000" cy="16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 txBox="1"/>
          <p:nvPr>
            <p:ph type="title"/>
          </p:nvPr>
        </p:nvSpPr>
        <p:spPr>
          <a:xfrm>
            <a:off x="828975" y="3157800"/>
            <a:ext cx="109989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7700"/>
              <a:buFont typeface="Archivo Black"/>
              <a:buNone/>
              <a:defRPr sz="7700"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/>
        </p:txBody>
      </p:sp>
      <p:sp>
        <p:nvSpPr>
          <p:cNvPr id="160" name="Google Shape;160;p10"/>
          <p:cNvSpPr/>
          <p:nvPr>
            <p:ph idx="2" type="pic"/>
          </p:nvPr>
        </p:nvSpPr>
        <p:spPr>
          <a:xfrm>
            <a:off x="1913372" y="4531963"/>
            <a:ext cx="4201200" cy="3150900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10"/>
          <p:cNvSpPr txBox="1"/>
          <p:nvPr>
            <p:ph idx="1" type="body"/>
          </p:nvPr>
        </p:nvSpPr>
        <p:spPr>
          <a:xfrm>
            <a:off x="10619638" y="4531963"/>
            <a:ext cx="5486400" cy="8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/>
            </a:lvl9pPr>
          </a:lstStyle>
          <a:p/>
        </p:txBody>
      </p:sp>
      <p:grpSp>
        <p:nvGrpSpPr>
          <p:cNvPr id="162" name="Google Shape;162;p10"/>
          <p:cNvGrpSpPr/>
          <p:nvPr/>
        </p:nvGrpSpPr>
        <p:grpSpPr>
          <a:xfrm>
            <a:off x="828982" y="372607"/>
            <a:ext cx="3442418" cy="782536"/>
            <a:chOff x="0" y="-241102"/>
            <a:chExt cx="4589891" cy="1043381"/>
          </a:xfrm>
        </p:grpSpPr>
        <p:grpSp>
          <p:nvGrpSpPr>
            <p:cNvPr id="163" name="Google Shape;163;p10"/>
            <p:cNvGrpSpPr/>
            <p:nvPr/>
          </p:nvGrpSpPr>
          <p:grpSpPr>
            <a:xfrm>
              <a:off x="0" y="-241102"/>
              <a:ext cx="801971" cy="1043381"/>
              <a:chOff x="0" y="-47625"/>
              <a:chExt cx="158414" cy="206100"/>
            </a:xfrm>
          </p:grpSpPr>
          <p:sp>
            <p:nvSpPr>
              <p:cNvPr id="164" name="Google Shape;164;p10"/>
              <p:cNvSpPr/>
              <p:nvPr/>
            </p:nvSpPr>
            <p:spPr>
              <a:xfrm>
                <a:off x="0" y="0"/>
                <a:ext cx="158414" cy="158414"/>
              </a:xfrm>
              <a:custGeom>
                <a:rect b="b" l="l" r="r" t="t"/>
                <a:pathLst>
                  <a:path extrusionOk="0" h="158414" w="158414">
                    <a:moveTo>
                      <a:pt x="0" y="0"/>
                    </a:moveTo>
                    <a:lnTo>
                      <a:pt x="158414" y="0"/>
                    </a:lnTo>
                    <a:lnTo>
                      <a:pt x="158414" y="158414"/>
                    </a:lnTo>
                    <a:lnTo>
                      <a:pt x="0" y="158414"/>
                    </a:ln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</p:sp>
          <p:sp>
            <p:nvSpPr>
              <p:cNvPr id="165" name="Google Shape;165;p10"/>
              <p:cNvSpPr txBox="1"/>
              <p:nvPr/>
            </p:nvSpPr>
            <p:spPr>
              <a:xfrm>
                <a:off x="0" y="-47625"/>
                <a:ext cx="158400" cy="2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6" name="Google Shape;166;p10"/>
            <p:cNvSpPr/>
            <p:nvPr/>
          </p:nvSpPr>
          <p:spPr>
            <a:xfrm>
              <a:off x="86903" y="100248"/>
              <a:ext cx="628162" cy="628162"/>
            </a:xfrm>
            <a:custGeom>
              <a:rect b="b" l="l" r="r" t="t"/>
              <a:pathLst>
                <a:path extrusionOk="0" h="628162" w="628162">
                  <a:moveTo>
                    <a:pt x="0" y="0"/>
                  </a:moveTo>
                  <a:lnTo>
                    <a:pt x="628162" y="0"/>
                  </a:lnTo>
                  <a:lnTo>
                    <a:pt x="628162" y="628162"/>
                  </a:lnTo>
                  <a:lnTo>
                    <a:pt x="0" y="62816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67" name="Google Shape;167;p10"/>
            <p:cNvSpPr txBox="1"/>
            <p:nvPr/>
          </p:nvSpPr>
          <p:spPr>
            <a:xfrm>
              <a:off x="1003391" y="195254"/>
              <a:ext cx="3586500" cy="43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LOGO COMPANY</a:t>
              </a:r>
              <a:endParaRPr/>
            </a:p>
          </p:txBody>
        </p:sp>
      </p:grpSp>
      <p:grpSp>
        <p:nvGrpSpPr>
          <p:cNvPr id="168" name="Google Shape;168;p10"/>
          <p:cNvGrpSpPr/>
          <p:nvPr/>
        </p:nvGrpSpPr>
        <p:grpSpPr>
          <a:xfrm>
            <a:off x="15735452" y="580456"/>
            <a:ext cx="2098435" cy="629369"/>
            <a:chOff x="0" y="0"/>
            <a:chExt cx="1769040" cy="530576"/>
          </a:xfrm>
        </p:grpSpPr>
        <p:sp>
          <p:nvSpPr>
            <p:cNvPr id="169" name="Google Shape;169;p10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70" name="Google Shape;170;p10"/>
            <p:cNvSpPr txBox="1"/>
            <p:nvPr/>
          </p:nvSpPr>
          <p:spPr>
            <a:xfrm>
              <a:off x="0" y="155575"/>
              <a:ext cx="1667400" cy="17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" name="Google Shape;171;p10"/>
          <p:cNvGrpSpPr/>
          <p:nvPr/>
        </p:nvGrpSpPr>
        <p:grpSpPr>
          <a:xfrm>
            <a:off x="8839878" y="5712717"/>
            <a:ext cx="608263" cy="789376"/>
            <a:chOff x="0" y="-47625"/>
            <a:chExt cx="160200" cy="207900"/>
          </a:xfrm>
        </p:grpSpPr>
        <p:sp>
          <p:nvSpPr>
            <p:cNvPr id="172" name="Google Shape;172;p10"/>
            <p:cNvSpPr/>
            <p:nvPr/>
          </p:nvSpPr>
          <p:spPr>
            <a:xfrm>
              <a:off x="0" y="0"/>
              <a:ext cx="160196" cy="160196"/>
            </a:xfrm>
            <a:custGeom>
              <a:rect b="b" l="l" r="r" t="t"/>
              <a:pathLst>
                <a:path extrusionOk="0" h="160196" w="160196">
                  <a:moveTo>
                    <a:pt x="0" y="0"/>
                  </a:moveTo>
                  <a:lnTo>
                    <a:pt x="160196" y="0"/>
                  </a:lnTo>
                  <a:lnTo>
                    <a:pt x="160196" y="160196"/>
                  </a:lnTo>
                  <a:lnTo>
                    <a:pt x="0" y="160196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73" name="Google Shape;173;p10"/>
            <p:cNvSpPr txBox="1"/>
            <p:nvPr/>
          </p:nvSpPr>
          <p:spPr>
            <a:xfrm>
              <a:off x="0" y="-47625"/>
              <a:ext cx="1602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10"/>
          <p:cNvGrpSpPr/>
          <p:nvPr/>
        </p:nvGrpSpPr>
        <p:grpSpPr>
          <a:xfrm>
            <a:off x="8192813" y="6417338"/>
            <a:ext cx="608263" cy="789376"/>
            <a:chOff x="0" y="-47625"/>
            <a:chExt cx="160200" cy="207900"/>
          </a:xfrm>
        </p:grpSpPr>
        <p:sp>
          <p:nvSpPr>
            <p:cNvPr id="175" name="Google Shape;175;p10"/>
            <p:cNvSpPr/>
            <p:nvPr/>
          </p:nvSpPr>
          <p:spPr>
            <a:xfrm>
              <a:off x="0" y="0"/>
              <a:ext cx="160196" cy="160196"/>
            </a:xfrm>
            <a:custGeom>
              <a:rect b="b" l="l" r="r" t="t"/>
              <a:pathLst>
                <a:path extrusionOk="0" h="160196" w="160196">
                  <a:moveTo>
                    <a:pt x="0" y="0"/>
                  </a:moveTo>
                  <a:lnTo>
                    <a:pt x="160196" y="0"/>
                  </a:lnTo>
                  <a:lnTo>
                    <a:pt x="160196" y="160196"/>
                  </a:lnTo>
                  <a:lnTo>
                    <a:pt x="0" y="160196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76" name="Google Shape;176;p10"/>
            <p:cNvSpPr txBox="1"/>
            <p:nvPr/>
          </p:nvSpPr>
          <p:spPr>
            <a:xfrm>
              <a:off x="0" y="-47625"/>
              <a:ext cx="1602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10"/>
          <p:cNvGrpSpPr/>
          <p:nvPr/>
        </p:nvGrpSpPr>
        <p:grpSpPr>
          <a:xfrm>
            <a:off x="17444247" y="1990524"/>
            <a:ext cx="389664" cy="570674"/>
            <a:chOff x="0" y="-47625"/>
            <a:chExt cx="102627" cy="150300"/>
          </a:xfrm>
        </p:grpSpPr>
        <p:sp>
          <p:nvSpPr>
            <p:cNvPr id="178" name="Google Shape;178;p10"/>
            <p:cNvSpPr/>
            <p:nvPr/>
          </p:nvSpPr>
          <p:spPr>
            <a:xfrm>
              <a:off x="0" y="0"/>
              <a:ext cx="102627" cy="102627"/>
            </a:xfrm>
            <a:custGeom>
              <a:rect b="b" l="l" r="r" t="t"/>
              <a:pathLst>
                <a:path extrusionOk="0" h="102627" w="102627">
                  <a:moveTo>
                    <a:pt x="0" y="0"/>
                  </a:moveTo>
                  <a:lnTo>
                    <a:pt x="102627" y="0"/>
                  </a:lnTo>
                  <a:lnTo>
                    <a:pt x="102627" y="102627"/>
                  </a:lnTo>
                  <a:lnTo>
                    <a:pt x="0" y="102627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79" name="Google Shape;179;p10"/>
            <p:cNvSpPr txBox="1"/>
            <p:nvPr/>
          </p:nvSpPr>
          <p:spPr>
            <a:xfrm>
              <a:off x="0" y="-47625"/>
              <a:ext cx="102600" cy="15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" name="Google Shape;180;p10"/>
          <p:cNvGrpSpPr/>
          <p:nvPr/>
        </p:nvGrpSpPr>
        <p:grpSpPr>
          <a:xfrm>
            <a:off x="13966119" y="9148246"/>
            <a:ext cx="389664" cy="570674"/>
            <a:chOff x="0" y="-47625"/>
            <a:chExt cx="102627" cy="150300"/>
          </a:xfrm>
        </p:grpSpPr>
        <p:sp>
          <p:nvSpPr>
            <p:cNvPr id="181" name="Google Shape;181;p10"/>
            <p:cNvSpPr/>
            <p:nvPr/>
          </p:nvSpPr>
          <p:spPr>
            <a:xfrm>
              <a:off x="0" y="0"/>
              <a:ext cx="102627" cy="102627"/>
            </a:xfrm>
            <a:custGeom>
              <a:rect b="b" l="l" r="r" t="t"/>
              <a:pathLst>
                <a:path extrusionOk="0" h="102627" w="102627">
                  <a:moveTo>
                    <a:pt x="0" y="0"/>
                  </a:moveTo>
                  <a:lnTo>
                    <a:pt x="102627" y="0"/>
                  </a:lnTo>
                  <a:lnTo>
                    <a:pt x="102627" y="102627"/>
                  </a:lnTo>
                  <a:lnTo>
                    <a:pt x="0" y="102627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82" name="Google Shape;182;p10"/>
            <p:cNvSpPr txBox="1"/>
            <p:nvPr/>
          </p:nvSpPr>
          <p:spPr>
            <a:xfrm>
              <a:off x="0" y="-47625"/>
              <a:ext cx="102600" cy="15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15425" y="1978975"/>
            <a:ext cx="105267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700"/>
              <a:buFont typeface="Archivo Black"/>
              <a:buNone/>
              <a:defRPr i="0" sz="77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357450" y="469325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683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chivo Black"/>
              <a:buChar char="•"/>
              <a:defRPr i="0" sz="22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1pPr>
            <a:lvl2pPr indent="-3683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chivo Black"/>
              <a:buChar char="–"/>
              <a:defRPr i="0" sz="22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2pPr>
            <a:lvl3pPr indent="-3683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chivo Black"/>
              <a:buChar char="•"/>
              <a:defRPr i="0" sz="22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3pPr>
            <a:lvl4pPr indent="-3683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chivo Black"/>
              <a:buChar char="–"/>
              <a:defRPr i="0" sz="22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4pPr>
            <a:lvl5pPr indent="-3683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chivo Black"/>
              <a:buChar char="»"/>
              <a:defRPr i="0" sz="22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5pPr>
            <a:lvl6pPr indent="-3683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chivo Black"/>
              <a:buChar char="•"/>
              <a:defRPr i="0" sz="22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6pPr>
            <a:lvl7pPr indent="-3683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chivo Black"/>
              <a:buChar char="•"/>
              <a:defRPr i="0" sz="22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7pPr>
            <a:lvl8pPr indent="-3683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chivo Black"/>
              <a:buChar char="•"/>
              <a:defRPr i="0" sz="22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8pPr>
            <a:lvl9pPr indent="-3683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chivo Black"/>
              <a:buChar char="•"/>
              <a:defRPr i="0" sz="2200" u="none" cap="none" strike="noStrike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hyperlink" Target="https://www.computerhope.com/jargon/b/binary.htm" TargetMode="External"/><Relationship Id="rId7" Type="http://schemas.openxmlformats.org/officeDocument/2006/relationships/hyperlink" Target="https://www.computerhope.com/jargon/b/binary.htm" TargetMode="External"/><Relationship Id="rId8" Type="http://schemas.openxmlformats.org/officeDocument/2006/relationships/hyperlink" Target="https://www.tutorialspoint.com/computer_fundamentals/computer_data_representation.htm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57025" y="0"/>
            <a:ext cx="7620000" cy="1015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1"/>
          <p:cNvSpPr/>
          <p:nvPr/>
        </p:nvSpPr>
        <p:spPr>
          <a:xfrm>
            <a:off x="-1015509" y="1690132"/>
            <a:ext cx="15027585" cy="6906736"/>
          </a:xfrm>
          <a:custGeom>
            <a:rect b="b" l="l" r="r" t="t"/>
            <a:pathLst>
              <a:path extrusionOk="0" h="6906736" w="15027585">
                <a:moveTo>
                  <a:pt x="0" y="0"/>
                </a:moveTo>
                <a:lnTo>
                  <a:pt x="15027585" y="0"/>
                </a:lnTo>
                <a:lnTo>
                  <a:pt x="15027585" y="6906736"/>
                </a:lnTo>
                <a:lnTo>
                  <a:pt x="0" y="69067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2000"/>
            </a:blip>
            <a:stretch>
              <a:fillRect b="-5163" l="0" r="0" t="-5162"/>
            </a:stretch>
          </a:blipFill>
          <a:ln>
            <a:noFill/>
          </a:ln>
        </p:spPr>
      </p:sp>
      <p:grpSp>
        <p:nvGrpSpPr>
          <p:cNvPr id="189" name="Google Shape;189;p11"/>
          <p:cNvGrpSpPr/>
          <p:nvPr/>
        </p:nvGrpSpPr>
        <p:grpSpPr>
          <a:xfrm>
            <a:off x="0" y="1795135"/>
            <a:ext cx="13576564" cy="6406031"/>
            <a:chOff x="0" y="-47625"/>
            <a:chExt cx="3575697" cy="1687174"/>
          </a:xfrm>
        </p:grpSpPr>
        <p:sp>
          <p:nvSpPr>
            <p:cNvPr id="190" name="Google Shape;190;p11"/>
            <p:cNvSpPr/>
            <p:nvPr/>
          </p:nvSpPr>
          <p:spPr>
            <a:xfrm>
              <a:off x="0" y="0"/>
              <a:ext cx="3575697" cy="1639549"/>
            </a:xfrm>
            <a:custGeom>
              <a:rect b="b" l="l" r="r" t="t"/>
              <a:pathLst>
                <a:path extrusionOk="0" h="1639549" w="3575697">
                  <a:moveTo>
                    <a:pt x="0" y="0"/>
                  </a:moveTo>
                  <a:lnTo>
                    <a:pt x="3575697" y="0"/>
                  </a:lnTo>
                  <a:lnTo>
                    <a:pt x="3575697" y="1639549"/>
                  </a:lnTo>
                  <a:lnTo>
                    <a:pt x="0" y="16395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91" name="Google Shape;191;p11"/>
            <p:cNvSpPr txBox="1"/>
            <p:nvPr/>
          </p:nvSpPr>
          <p:spPr>
            <a:xfrm>
              <a:off x="0" y="-47625"/>
              <a:ext cx="3575697" cy="168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2" name="Google Shape;192;p11"/>
          <p:cNvGrpSpPr/>
          <p:nvPr/>
        </p:nvGrpSpPr>
        <p:grpSpPr>
          <a:xfrm>
            <a:off x="1841217" y="1795135"/>
            <a:ext cx="375665" cy="6406031"/>
            <a:chOff x="0" y="-47625"/>
            <a:chExt cx="98940" cy="1687174"/>
          </a:xfrm>
        </p:grpSpPr>
        <p:sp>
          <p:nvSpPr>
            <p:cNvPr id="193" name="Google Shape;193;p11"/>
            <p:cNvSpPr/>
            <p:nvPr/>
          </p:nvSpPr>
          <p:spPr>
            <a:xfrm>
              <a:off x="0" y="0"/>
              <a:ext cx="98940" cy="1639549"/>
            </a:xfrm>
            <a:custGeom>
              <a:rect b="b" l="l" r="r" t="t"/>
              <a:pathLst>
                <a:path extrusionOk="0" h="1639549" w="98940">
                  <a:moveTo>
                    <a:pt x="0" y="0"/>
                  </a:moveTo>
                  <a:lnTo>
                    <a:pt x="98940" y="0"/>
                  </a:lnTo>
                  <a:lnTo>
                    <a:pt x="98940" y="1639549"/>
                  </a:lnTo>
                  <a:lnTo>
                    <a:pt x="0" y="1639549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94" name="Google Shape;194;p11"/>
            <p:cNvSpPr txBox="1"/>
            <p:nvPr/>
          </p:nvSpPr>
          <p:spPr>
            <a:xfrm>
              <a:off x="0" y="-47625"/>
              <a:ext cx="98940" cy="168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5" name="Google Shape;195;p11"/>
          <p:cNvGrpSpPr/>
          <p:nvPr/>
        </p:nvGrpSpPr>
        <p:grpSpPr>
          <a:xfrm>
            <a:off x="15735452" y="9174903"/>
            <a:ext cx="2098435" cy="629369"/>
            <a:chOff x="0" y="0"/>
            <a:chExt cx="1769040" cy="530576"/>
          </a:xfrm>
        </p:grpSpPr>
        <p:sp>
          <p:nvSpPr>
            <p:cNvPr id="196" name="Google Shape;196;p11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197" name="Google Shape;197;p11"/>
            <p:cNvSpPr txBox="1"/>
            <p:nvPr/>
          </p:nvSpPr>
          <p:spPr>
            <a:xfrm>
              <a:off x="0" y="155575"/>
              <a:ext cx="1667440" cy="1718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11"/>
          <p:cNvGrpSpPr/>
          <p:nvPr/>
        </p:nvGrpSpPr>
        <p:grpSpPr>
          <a:xfrm>
            <a:off x="17080045" y="139250"/>
            <a:ext cx="753871" cy="934698"/>
            <a:chOff x="0" y="-47625"/>
            <a:chExt cx="198549" cy="246174"/>
          </a:xfrm>
        </p:grpSpPr>
        <p:sp>
          <p:nvSpPr>
            <p:cNvPr id="199" name="Google Shape;199;p11"/>
            <p:cNvSpPr/>
            <p:nvPr/>
          </p:nvSpPr>
          <p:spPr>
            <a:xfrm>
              <a:off x="0" y="0"/>
              <a:ext cx="198549" cy="198549"/>
            </a:xfrm>
            <a:custGeom>
              <a:rect b="b" l="l" r="r" t="t"/>
              <a:pathLst>
                <a:path extrusionOk="0" h="198549" w="198549">
                  <a:moveTo>
                    <a:pt x="0" y="0"/>
                  </a:moveTo>
                  <a:lnTo>
                    <a:pt x="198549" y="0"/>
                  </a:lnTo>
                  <a:lnTo>
                    <a:pt x="198549" y="198549"/>
                  </a:lnTo>
                  <a:lnTo>
                    <a:pt x="0" y="198549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00" name="Google Shape;200;p11"/>
            <p:cNvSpPr txBox="1"/>
            <p:nvPr/>
          </p:nvSpPr>
          <p:spPr>
            <a:xfrm>
              <a:off x="0" y="-47625"/>
              <a:ext cx="198549" cy="246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1" name="Google Shape;201;p11"/>
          <p:cNvGrpSpPr/>
          <p:nvPr/>
        </p:nvGrpSpPr>
        <p:grpSpPr>
          <a:xfrm>
            <a:off x="1183392" y="8700541"/>
            <a:ext cx="376932" cy="557759"/>
            <a:chOff x="0" y="-47625"/>
            <a:chExt cx="99274" cy="146899"/>
          </a:xfrm>
        </p:grpSpPr>
        <p:sp>
          <p:nvSpPr>
            <p:cNvPr id="202" name="Google Shape;202;p11"/>
            <p:cNvSpPr/>
            <p:nvPr/>
          </p:nvSpPr>
          <p:spPr>
            <a:xfrm>
              <a:off x="0" y="0"/>
              <a:ext cx="99274" cy="99274"/>
            </a:xfrm>
            <a:custGeom>
              <a:rect b="b" l="l" r="r" t="t"/>
              <a:pathLst>
                <a:path extrusionOk="0" h="99274" w="99274">
                  <a:moveTo>
                    <a:pt x="0" y="0"/>
                  </a:moveTo>
                  <a:lnTo>
                    <a:pt x="99274" y="0"/>
                  </a:lnTo>
                  <a:lnTo>
                    <a:pt x="99274" y="99274"/>
                  </a:lnTo>
                  <a:lnTo>
                    <a:pt x="0" y="9927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03" name="Google Shape;203;p11"/>
            <p:cNvSpPr txBox="1"/>
            <p:nvPr/>
          </p:nvSpPr>
          <p:spPr>
            <a:xfrm>
              <a:off x="0" y="-47625"/>
              <a:ext cx="99274" cy="1468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4" name="Google Shape;204;p11"/>
          <p:cNvGrpSpPr/>
          <p:nvPr/>
        </p:nvGrpSpPr>
        <p:grpSpPr>
          <a:xfrm>
            <a:off x="5884416" y="8994077"/>
            <a:ext cx="629376" cy="810202"/>
            <a:chOff x="0" y="-47625"/>
            <a:chExt cx="165762" cy="213387"/>
          </a:xfrm>
        </p:grpSpPr>
        <p:sp>
          <p:nvSpPr>
            <p:cNvPr id="205" name="Google Shape;205;p11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06" name="Google Shape;206;p11"/>
            <p:cNvSpPr txBox="1"/>
            <p:nvPr/>
          </p:nvSpPr>
          <p:spPr>
            <a:xfrm>
              <a:off x="0" y="-47625"/>
              <a:ext cx="165762" cy="213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7" name="Google Shape;207;p11"/>
          <p:cNvGrpSpPr/>
          <p:nvPr/>
        </p:nvGrpSpPr>
        <p:grpSpPr>
          <a:xfrm>
            <a:off x="9057982" y="484878"/>
            <a:ext cx="376932" cy="557759"/>
            <a:chOff x="0" y="-47625"/>
            <a:chExt cx="99274" cy="146899"/>
          </a:xfrm>
        </p:grpSpPr>
        <p:sp>
          <p:nvSpPr>
            <p:cNvPr id="208" name="Google Shape;208;p11"/>
            <p:cNvSpPr/>
            <p:nvPr/>
          </p:nvSpPr>
          <p:spPr>
            <a:xfrm>
              <a:off x="0" y="0"/>
              <a:ext cx="99274" cy="99274"/>
            </a:xfrm>
            <a:custGeom>
              <a:rect b="b" l="l" r="r" t="t"/>
              <a:pathLst>
                <a:path extrusionOk="0" h="99274" w="99274">
                  <a:moveTo>
                    <a:pt x="0" y="0"/>
                  </a:moveTo>
                  <a:lnTo>
                    <a:pt x="99274" y="0"/>
                  </a:lnTo>
                  <a:lnTo>
                    <a:pt x="99274" y="99274"/>
                  </a:lnTo>
                  <a:lnTo>
                    <a:pt x="0" y="99274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09" name="Google Shape;209;p11"/>
            <p:cNvSpPr txBox="1"/>
            <p:nvPr/>
          </p:nvSpPr>
          <p:spPr>
            <a:xfrm>
              <a:off x="0" y="-47625"/>
              <a:ext cx="99274" cy="1468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0" name="Google Shape;210;p11"/>
          <p:cNvGrpSpPr/>
          <p:nvPr/>
        </p:nvGrpSpPr>
        <p:grpSpPr>
          <a:xfrm>
            <a:off x="9434914" y="921693"/>
            <a:ext cx="496695" cy="677521"/>
            <a:chOff x="0" y="-47625"/>
            <a:chExt cx="130817" cy="178442"/>
          </a:xfrm>
        </p:grpSpPr>
        <p:sp>
          <p:nvSpPr>
            <p:cNvPr id="211" name="Google Shape;211;p11"/>
            <p:cNvSpPr/>
            <p:nvPr/>
          </p:nvSpPr>
          <p:spPr>
            <a:xfrm>
              <a:off x="0" y="0"/>
              <a:ext cx="130817" cy="130817"/>
            </a:xfrm>
            <a:custGeom>
              <a:rect b="b" l="l" r="r" t="t"/>
              <a:pathLst>
                <a:path extrusionOk="0" h="130817" w="130817">
                  <a:moveTo>
                    <a:pt x="0" y="0"/>
                  </a:moveTo>
                  <a:lnTo>
                    <a:pt x="130817" y="0"/>
                  </a:lnTo>
                  <a:lnTo>
                    <a:pt x="130817" y="130817"/>
                  </a:lnTo>
                  <a:lnTo>
                    <a:pt x="0" y="130817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12" name="Google Shape;212;p11"/>
            <p:cNvSpPr txBox="1"/>
            <p:nvPr/>
          </p:nvSpPr>
          <p:spPr>
            <a:xfrm>
              <a:off x="0" y="-47625"/>
              <a:ext cx="130817" cy="1784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16287985" y="673344"/>
            <a:ext cx="496699" cy="677526"/>
            <a:chOff x="0" y="-47625"/>
            <a:chExt cx="130817" cy="178442"/>
          </a:xfrm>
        </p:grpSpPr>
        <p:sp>
          <p:nvSpPr>
            <p:cNvPr id="214" name="Google Shape;214;p11"/>
            <p:cNvSpPr/>
            <p:nvPr/>
          </p:nvSpPr>
          <p:spPr>
            <a:xfrm>
              <a:off x="0" y="0"/>
              <a:ext cx="130817" cy="130817"/>
            </a:xfrm>
            <a:custGeom>
              <a:rect b="b" l="l" r="r" t="t"/>
              <a:pathLst>
                <a:path extrusionOk="0" h="130817" w="130817">
                  <a:moveTo>
                    <a:pt x="0" y="0"/>
                  </a:moveTo>
                  <a:lnTo>
                    <a:pt x="130817" y="0"/>
                  </a:lnTo>
                  <a:lnTo>
                    <a:pt x="130817" y="130817"/>
                  </a:lnTo>
                  <a:lnTo>
                    <a:pt x="0" y="130817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15" name="Google Shape;215;p11"/>
            <p:cNvSpPr txBox="1"/>
            <p:nvPr/>
          </p:nvSpPr>
          <p:spPr>
            <a:xfrm>
              <a:off x="0" y="-47625"/>
              <a:ext cx="130817" cy="1784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6" name="Google Shape;216;p11"/>
          <p:cNvSpPr txBox="1"/>
          <p:nvPr/>
        </p:nvSpPr>
        <p:spPr>
          <a:xfrm>
            <a:off x="3135550" y="2202475"/>
            <a:ext cx="10240500" cy="43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496">
                <a:solidFill>
                  <a:srgbClr val="5CE1E6"/>
                </a:solidFill>
                <a:latin typeface="Archivo Black"/>
                <a:ea typeface="Archivo Black"/>
                <a:cs typeface="Archivo Black"/>
                <a:sym typeface="Archivo Black"/>
              </a:rPr>
              <a:t>Data </a:t>
            </a:r>
            <a:r>
              <a:rPr lang="en-US" sz="9496">
                <a:solidFill>
                  <a:schemeClr val="dk1"/>
                </a:solidFill>
                <a:latin typeface="Archivo Black"/>
                <a:ea typeface="Archivo Black"/>
                <a:cs typeface="Archivo Black"/>
                <a:sym typeface="Archivo Black"/>
              </a:rPr>
              <a:t>Representation in Computers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7" name="Google Shape;217;p11"/>
          <p:cNvSpPr txBox="1"/>
          <p:nvPr/>
        </p:nvSpPr>
        <p:spPr>
          <a:xfrm rot="-5400000">
            <a:off x="-1985776" y="4980776"/>
            <a:ext cx="62253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Google Shape;22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6900" y="0"/>
            <a:ext cx="14671675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12"/>
          <p:cNvSpPr/>
          <p:nvPr/>
        </p:nvSpPr>
        <p:spPr>
          <a:xfrm>
            <a:off x="-9449428" y="-598121"/>
            <a:ext cx="26748997" cy="12293942"/>
          </a:xfrm>
          <a:custGeom>
            <a:rect b="b" l="l" r="r" t="t"/>
            <a:pathLst>
              <a:path extrusionOk="0" h="12293942" w="26748997">
                <a:moveTo>
                  <a:pt x="0" y="0"/>
                </a:moveTo>
                <a:lnTo>
                  <a:pt x="26748996" y="0"/>
                </a:lnTo>
                <a:lnTo>
                  <a:pt x="26748996" y="12293942"/>
                </a:lnTo>
                <a:lnTo>
                  <a:pt x="0" y="12293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2000"/>
            </a:blip>
            <a:stretch>
              <a:fillRect b="-5163" l="0" r="0" t="-5162"/>
            </a:stretch>
          </a:blipFill>
          <a:ln>
            <a:noFill/>
          </a:ln>
        </p:spPr>
      </p:sp>
      <p:grpSp>
        <p:nvGrpSpPr>
          <p:cNvPr id="224" name="Google Shape;224;p12"/>
          <p:cNvGrpSpPr/>
          <p:nvPr/>
        </p:nvGrpSpPr>
        <p:grpSpPr>
          <a:xfrm>
            <a:off x="-10017905" y="-816564"/>
            <a:ext cx="23235737" cy="11402597"/>
            <a:chOff x="0" y="-47625"/>
            <a:chExt cx="3438053" cy="1687174"/>
          </a:xfrm>
        </p:grpSpPr>
        <p:sp>
          <p:nvSpPr>
            <p:cNvPr id="225" name="Google Shape;225;p12"/>
            <p:cNvSpPr/>
            <p:nvPr/>
          </p:nvSpPr>
          <p:spPr>
            <a:xfrm>
              <a:off x="0" y="0"/>
              <a:ext cx="3438053" cy="1639549"/>
            </a:xfrm>
            <a:custGeom>
              <a:rect b="b" l="l" r="r" t="t"/>
              <a:pathLst>
                <a:path extrusionOk="0" h="1639549" w="3438053">
                  <a:moveTo>
                    <a:pt x="0" y="0"/>
                  </a:moveTo>
                  <a:lnTo>
                    <a:pt x="3438053" y="0"/>
                  </a:lnTo>
                  <a:lnTo>
                    <a:pt x="3438053" y="1639549"/>
                  </a:lnTo>
                  <a:lnTo>
                    <a:pt x="0" y="16395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226" name="Google Shape;226;p12"/>
            <p:cNvSpPr txBox="1"/>
            <p:nvPr/>
          </p:nvSpPr>
          <p:spPr>
            <a:xfrm>
              <a:off x="0" y="-47625"/>
              <a:ext cx="3438053" cy="168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7" name="Google Shape;227;p12"/>
          <p:cNvGrpSpPr/>
          <p:nvPr/>
        </p:nvGrpSpPr>
        <p:grpSpPr>
          <a:xfrm>
            <a:off x="1115185" y="1710308"/>
            <a:ext cx="1424446" cy="1605272"/>
            <a:chOff x="0" y="-47625"/>
            <a:chExt cx="375163" cy="422788"/>
          </a:xfrm>
        </p:grpSpPr>
        <p:sp>
          <p:nvSpPr>
            <p:cNvPr id="228" name="Google Shape;228;p12"/>
            <p:cNvSpPr/>
            <p:nvPr/>
          </p:nvSpPr>
          <p:spPr>
            <a:xfrm>
              <a:off x="0" y="0"/>
              <a:ext cx="375163" cy="375163"/>
            </a:xfrm>
            <a:custGeom>
              <a:rect b="b" l="l" r="r" t="t"/>
              <a:pathLst>
                <a:path extrusionOk="0" h="375163" w="375163">
                  <a:moveTo>
                    <a:pt x="0" y="0"/>
                  </a:moveTo>
                  <a:lnTo>
                    <a:pt x="375163" y="0"/>
                  </a:lnTo>
                  <a:lnTo>
                    <a:pt x="375163" y="375163"/>
                  </a:lnTo>
                  <a:lnTo>
                    <a:pt x="0" y="3751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29" name="Google Shape;229;p12"/>
            <p:cNvSpPr txBox="1"/>
            <p:nvPr/>
          </p:nvSpPr>
          <p:spPr>
            <a:xfrm>
              <a:off x="0" y="-47625"/>
              <a:ext cx="375163" cy="4227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0" name="Google Shape;230;p12"/>
          <p:cNvGrpSpPr/>
          <p:nvPr/>
        </p:nvGrpSpPr>
        <p:grpSpPr>
          <a:xfrm>
            <a:off x="828982" y="372607"/>
            <a:ext cx="3442419" cy="782303"/>
            <a:chOff x="0" y="-241101"/>
            <a:chExt cx="4589891" cy="1043070"/>
          </a:xfrm>
        </p:grpSpPr>
        <p:grpSp>
          <p:nvGrpSpPr>
            <p:cNvPr id="231" name="Google Shape;231;p12"/>
            <p:cNvGrpSpPr/>
            <p:nvPr/>
          </p:nvGrpSpPr>
          <p:grpSpPr>
            <a:xfrm>
              <a:off x="0" y="-241101"/>
              <a:ext cx="801969" cy="1043070"/>
              <a:chOff x="0" y="-47625"/>
              <a:chExt cx="158414" cy="206039"/>
            </a:xfrm>
          </p:grpSpPr>
          <p:sp>
            <p:nvSpPr>
              <p:cNvPr id="232" name="Google Shape;232;p12"/>
              <p:cNvSpPr/>
              <p:nvPr/>
            </p:nvSpPr>
            <p:spPr>
              <a:xfrm>
                <a:off x="0" y="0"/>
                <a:ext cx="158414" cy="158414"/>
              </a:xfrm>
              <a:custGeom>
                <a:rect b="b" l="l" r="r" t="t"/>
                <a:pathLst>
                  <a:path extrusionOk="0" h="158414" w="158414">
                    <a:moveTo>
                      <a:pt x="0" y="0"/>
                    </a:moveTo>
                    <a:lnTo>
                      <a:pt x="158414" y="0"/>
                    </a:lnTo>
                    <a:lnTo>
                      <a:pt x="158414" y="158414"/>
                    </a:lnTo>
                    <a:lnTo>
                      <a:pt x="0" y="158414"/>
                    </a:ln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</p:sp>
          <p:sp>
            <p:nvSpPr>
              <p:cNvPr id="233" name="Google Shape;233;p12"/>
              <p:cNvSpPr txBox="1"/>
              <p:nvPr/>
            </p:nvSpPr>
            <p:spPr>
              <a:xfrm>
                <a:off x="0" y="-47625"/>
                <a:ext cx="158414" cy="2060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34" name="Google Shape;234;p12"/>
            <p:cNvSpPr txBox="1"/>
            <p:nvPr/>
          </p:nvSpPr>
          <p:spPr>
            <a:xfrm>
              <a:off x="1003391" y="195254"/>
              <a:ext cx="35865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5" name="Google Shape;235;p12"/>
          <p:cNvGrpSpPr/>
          <p:nvPr/>
        </p:nvGrpSpPr>
        <p:grpSpPr>
          <a:xfrm>
            <a:off x="15735452" y="9174903"/>
            <a:ext cx="2098457" cy="629376"/>
            <a:chOff x="0" y="0"/>
            <a:chExt cx="1769040" cy="530576"/>
          </a:xfrm>
        </p:grpSpPr>
        <p:sp>
          <p:nvSpPr>
            <p:cNvPr id="236" name="Google Shape;236;p12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37" name="Google Shape;237;p12"/>
            <p:cNvSpPr txBox="1"/>
            <p:nvPr/>
          </p:nvSpPr>
          <p:spPr>
            <a:xfrm>
              <a:off x="0" y="155575"/>
              <a:ext cx="1667440" cy="1718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8" name="Google Shape;238;p12"/>
          <p:cNvSpPr txBox="1"/>
          <p:nvPr/>
        </p:nvSpPr>
        <p:spPr>
          <a:xfrm>
            <a:off x="2956530" y="2008045"/>
            <a:ext cx="8787300" cy="11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733">
                <a:latin typeface="Archivo Black"/>
                <a:ea typeface="Archivo Black"/>
                <a:cs typeface="Archivo Black"/>
                <a:sym typeface="Archivo Black"/>
              </a:rPr>
              <a:t>Binary System</a:t>
            </a:r>
            <a:endParaRPr/>
          </a:p>
        </p:txBody>
      </p:sp>
      <p:sp>
        <p:nvSpPr>
          <p:cNvPr id="239" name="Google Shape;239;p12"/>
          <p:cNvSpPr txBox="1"/>
          <p:nvPr/>
        </p:nvSpPr>
        <p:spPr>
          <a:xfrm>
            <a:off x="1028700" y="2108540"/>
            <a:ext cx="1597416" cy="9448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93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01</a:t>
            </a:r>
            <a:endParaRPr/>
          </a:p>
        </p:txBody>
      </p:sp>
      <p:sp>
        <p:nvSpPr>
          <p:cNvPr id="240" name="Google Shape;240;p12"/>
          <p:cNvSpPr txBox="1"/>
          <p:nvPr/>
        </p:nvSpPr>
        <p:spPr>
          <a:xfrm>
            <a:off x="3114200" y="3614175"/>
            <a:ext cx="77016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1" name="Google Shape;241;p12"/>
          <p:cNvGrpSpPr/>
          <p:nvPr/>
        </p:nvGrpSpPr>
        <p:grpSpPr>
          <a:xfrm>
            <a:off x="11613292" y="5567518"/>
            <a:ext cx="629376" cy="810202"/>
            <a:chOff x="0" y="-47625"/>
            <a:chExt cx="165762" cy="213387"/>
          </a:xfrm>
        </p:grpSpPr>
        <p:sp>
          <p:nvSpPr>
            <p:cNvPr id="242" name="Google Shape;242;p12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43" name="Google Shape;243;p12"/>
            <p:cNvSpPr txBox="1"/>
            <p:nvPr/>
          </p:nvSpPr>
          <p:spPr>
            <a:xfrm>
              <a:off x="0" y="-47625"/>
              <a:ext cx="165762" cy="213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4" name="Google Shape;244;p12"/>
          <p:cNvGrpSpPr/>
          <p:nvPr/>
        </p:nvGrpSpPr>
        <p:grpSpPr>
          <a:xfrm>
            <a:off x="9849446" y="218498"/>
            <a:ext cx="629376" cy="810202"/>
            <a:chOff x="0" y="-47625"/>
            <a:chExt cx="165762" cy="213387"/>
          </a:xfrm>
        </p:grpSpPr>
        <p:sp>
          <p:nvSpPr>
            <p:cNvPr id="245" name="Google Shape;245;p12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46" name="Google Shape;246;p12"/>
            <p:cNvSpPr txBox="1"/>
            <p:nvPr/>
          </p:nvSpPr>
          <p:spPr>
            <a:xfrm>
              <a:off x="0" y="-47625"/>
              <a:ext cx="165762" cy="213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7" name="Google Shape;247;p12"/>
          <p:cNvGrpSpPr/>
          <p:nvPr/>
        </p:nvGrpSpPr>
        <p:grpSpPr>
          <a:xfrm>
            <a:off x="1285296" y="7204453"/>
            <a:ext cx="629376" cy="810202"/>
            <a:chOff x="0" y="-47625"/>
            <a:chExt cx="165762" cy="213387"/>
          </a:xfrm>
        </p:grpSpPr>
        <p:sp>
          <p:nvSpPr>
            <p:cNvPr id="248" name="Google Shape;248;p12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49" name="Google Shape;249;p12"/>
            <p:cNvSpPr txBox="1"/>
            <p:nvPr/>
          </p:nvSpPr>
          <p:spPr>
            <a:xfrm>
              <a:off x="0" y="-47625"/>
              <a:ext cx="165762" cy="213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0" name="Google Shape;250;p12"/>
          <p:cNvGrpSpPr/>
          <p:nvPr/>
        </p:nvGrpSpPr>
        <p:grpSpPr>
          <a:xfrm>
            <a:off x="11171924" y="6272179"/>
            <a:ext cx="510378" cy="691205"/>
            <a:chOff x="0" y="-47625"/>
            <a:chExt cx="134420" cy="182045"/>
          </a:xfrm>
        </p:grpSpPr>
        <p:sp>
          <p:nvSpPr>
            <p:cNvPr id="251" name="Google Shape;251;p12"/>
            <p:cNvSpPr/>
            <p:nvPr/>
          </p:nvSpPr>
          <p:spPr>
            <a:xfrm>
              <a:off x="0" y="0"/>
              <a:ext cx="134420" cy="134420"/>
            </a:xfrm>
            <a:custGeom>
              <a:rect b="b" l="l" r="r" t="t"/>
              <a:pathLst>
                <a:path extrusionOk="0" h="134420" w="134420">
                  <a:moveTo>
                    <a:pt x="0" y="0"/>
                  </a:moveTo>
                  <a:lnTo>
                    <a:pt x="134420" y="0"/>
                  </a:lnTo>
                  <a:lnTo>
                    <a:pt x="134420" y="134420"/>
                  </a:lnTo>
                  <a:lnTo>
                    <a:pt x="0" y="134420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52" name="Google Shape;252;p12"/>
            <p:cNvSpPr txBox="1"/>
            <p:nvPr/>
          </p:nvSpPr>
          <p:spPr>
            <a:xfrm>
              <a:off x="0" y="-47625"/>
              <a:ext cx="134420" cy="18204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3" name="Google Shape;253;p12"/>
          <p:cNvGrpSpPr/>
          <p:nvPr/>
        </p:nvGrpSpPr>
        <p:grpSpPr>
          <a:xfrm>
            <a:off x="1827408" y="8091989"/>
            <a:ext cx="510378" cy="691205"/>
            <a:chOff x="0" y="-47625"/>
            <a:chExt cx="134420" cy="182045"/>
          </a:xfrm>
        </p:grpSpPr>
        <p:sp>
          <p:nvSpPr>
            <p:cNvPr id="254" name="Google Shape;254;p12"/>
            <p:cNvSpPr/>
            <p:nvPr/>
          </p:nvSpPr>
          <p:spPr>
            <a:xfrm>
              <a:off x="0" y="0"/>
              <a:ext cx="134420" cy="134420"/>
            </a:xfrm>
            <a:custGeom>
              <a:rect b="b" l="l" r="r" t="t"/>
              <a:pathLst>
                <a:path extrusionOk="0" h="134420" w="134420">
                  <a:moveTo>
                    <a:pt x="0" y="0"/>
                  </a:moveTo>
                  <a:lnTo>
                    <a:pt x="134420" y="0"/>
                  </a:lnTo>
                  <a:lnTo>
                    <a:pt x="134420" y="134420"/>
                  </a:lnTo>
                  <a:lnTo>
                    <a:pt x="0" y="134420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55" name="Google Shape;255;p12"/>
            <p:cNvSpPr txBox="1"/>
            <p:nvPr/>
          </p:nvSpPr>
          <p:spPr>
            <a:xfrm>
              <a:off x="0" y="-47625"/>
              <a:ext cx="134420" cy="18204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6" name="Google Shape;256;p12"/>
          <p:cNvSpPr txBox="1"/>
          <p:nvPr/>
        </p:nvSpPr>
        <p:spPr>
          <a:xfrm>
            <a:off x="2166425" y="3871000"/>
            <a:ext cx="80508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Computers store all data using only </a:t>
            </a:r>
            <a:r>
              <a:rPr b="1" lang="en-US" sz="2200">
                <a:solidFill>
                  <a:schemeClr val="dk1"/>
                </a:solidFill>
              </a:rPr>
              <a:t>0s and 1s</a:t>
            </a:r>
            <a:r>
              <a:rPr lang="en-US" sz="2200">
                <a:solidFill>
                  <a:schemeClr val="dk1"/>
                </a:solidFill>
              </a:rPr>
              <a:t>. These are called </a:t>
            </a:r>
            <a:r>
              <a:rPr b="1" lang="en-US" sz="2200">
                <a:solidFill>
                  <a:schemeClr val="dk1"/>
                </a:solidFill>
              </a:rPr>
              <a:t>bits</a:t>
            </a:r>
            <a:r>
              <a:rPr lang="en-US" sz="2200">
                <a:solidFill>
                  <a:schemeClr val="dk1"/>
                </a:solidFill>
              </a:rPr>
              <a:t>.</a:t>
            </a:r>
            <a:br>
              <a:rPr lang="en-US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8 bits together make 1 </a:t>
            </a:r>
            <a:r>
              <a:rPr b="1" lang="en-US" sz="2200">
                <a:solidFill>
                  <a:schemeClr val="dk1"/>
                </a:solidFill>
              </a:rPr>
              <a:t>Byte</a:t>
            </a:r>
            <a:r>
              <a:rPr lang="en-US" sz="2200">
                <a:solidFill>
                  <a:schemeClr val="dk1"/>
                </a:solidFill>
              </a:rPr>
              <a:t>, which can store a small piece of information, like a letter or number.</a:t>
            </a:r>
            <a:br>
              <a:rPr lang="en-US" sz="2200">
                <a:solidFill>
                  <a:schemeClr val="dk1"/>
                </a:solidFill>
              </a:rPr>
            </a:br>
            <a:endParaRPr sz="2200">
              <a:solidFill>
                <a:schemeClr val="dk1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Binary numbers are like the “language” of computers. Every number, letter, image, or file is turned into a sequence of bits so the computer can understand it.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3"/>
          <p:cNvSpPr/>
          <p:nvPr/>
        </p:nvSpPr>
        <p:spPr>
          <a:xfrm rot="10800000">
            <a:off x="5990130" y="-1135778"/>
            <a:ext cx="26748997" cy="12293942"/>
          </a:xfrm>
          <a:custGeom>
            <a:rect b="b" l="l" r="r" t="t"/>
            <a:pathLst>
              <a:path extrusionOk="0" h="12293942" w="26748997">
                <a:moveTo>
                  <a:pt x="0" y="0"/>
                </a:moveTo>
                <a:lnTo>
                  <a:pt x="26748996" y="0"/>
                </a:lnTo>
                <a:lnTo>
                  <a:pt x="26748996" y="12293942"/>
                </a:lnTo>
                <a:lnTo>
                  <a:pt x="0" y="1229394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 amt="42000"/>
            </a:blip>
            <a:stretch>
              <a:fillRect b="-5163" l="0" r="0" t="-5162"/>
            </a:stretch>
          </a:blipFill>
          <a:ln>
            <a:noFill/>
          </a:ln>
        </p:spPr>
      </p:sp>
      <p:grpSp>
        <p:nvGrpSpPr>
          <p:cNvPr id="262" name="Google Shape;262;p13"/>
          <p:cNvGrpSpPr/>
          <p:nvPr/>
        </p:nvGrpSpPr>
        <p:grpSpPr>
          <a:xfrm rot="10800000">
            <a:off x="7653865" y="-244415"/>
            <a:ext cx="23235737" cy="11402597"/>
            <a:chOff x="0" y="-47625"/>
            <a:chExt cx="3438053" cy="1687174"/>
          </a:xfrm>
        </p:grpSpPr>
        <p:sp>
          <p:nvSpPr>
            <p:cNvPr id="263" name="Google Shape;263;p13"/>
            <p:cNvSpPr/>
            <p:nvPr/>
          </p:nvSpPr>
          <p:spPr>
            <a:xfrm>
              <a:off x="0" y="0"/>
              <a:ext cx="3438053" cy="1639549"/>
            </a:xfrm>
            <a:custGeom>
              <a:rect b="b" l="l" r="r" t="t"/>
              <a:pathLst>
                <a:path extrusionOk="0" h="1639549" w="3438053">
                  <a:moveTo>
                    <a:pt x="0" y="0"/>
                  </a:moveTo>
                  <a:lnTo>
                    <a:pt x="3438053" y="0"/>
                  </a:lnTo>
                  <a:lnTo>
                    <a:pt x="3438053" y="1639549"/>
                  </a:lnTo>
                  <a:lnTo>
                    <a:pt x="0" y="16395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264" name="Google Shape;264;p13"/>
            <p:cNvSpPr txBox="1"/>
            <p:nvPr/>
          </p:nvSpPr>
          <p:spPr>
            <a:xfrm>
              <a:off x="0" y="-47625"/>
              <a:ext cx="3438053" cy="168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65" name="Google Shape;265;p13"/>
          <p:cNvSpPr txBox="1"/>
          <p:nvPr/>
        </p:nvSpPr>
        <p:spPr>
          <a:xfrm>
            <a:off x="9921625" y="1617204"/>
            <a:ext cx="8629200" cy="24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00">
                <a:solidFill>
                  <a:schemeClr val="dk1"/>
                </a:solidFill>
              </a:rPr>
              <a:t>Characters (ASCII &amp; Unicode)</a:t>
            </a:r>
            <a:endParaRPr sz="7200"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66" name="Google Shape;266;p13"/>
          <p:cNvSpPr txBox="1"/>
          <p:nvPr/>
        </p:nvSpPr>
        <p:spPr>
          <a:xfrm>
            <a:off x="10564525" y="6827905"/>
            <a:ext cx="4584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200" u="none" cap="none" strike="noStrike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 </a:t>
            </a:r>
            <a:endParaRPr/>
          </a:p>
        </p:txBody>
      </p:sp>
      <p:sp>
        <p:nvSpPr>
          <p:cNvPr id="267" name="Google Shape;267;p13"/>
          <p:cNvSpPr txBox="1"/>
          <p:nvPr/>
        </p:nvSpPr>
        <p:spPr>
          <a:xfrm>
            <a:off x="8921350" y="4402625"/>
            <a:ext cx="7100400" cy="43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ASCII</a:t>
            </a:r>
            <a:r>
              <a:rPr lang="en-US" sz="1800">
                <a:solidFill>
                  <a:schemeClr val="dk1"/>
                </a:solidFill>
              </a:rPr>
              <a:t> is a system that gives each English letter, number, or symbol a unique binary code.</a:t>
            </a:r>
            <a:br>
              <a:rPr lang="en-US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Unicode</a:t>
            </a:r>
            <a:r>
              <a:rPr lang="en-US" sz="1800">
                <a:solidFill>
                  <a:schemeClr val="dk1"/>
                </a:solidFill>
              </a:rPr>
              <a:t> is bigger and can represent letters from all languages in the world.</a:t>
            </a:r>
            <a:br>
              <a:rPr lang="en-US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Example: The letter </a:t>
            </a:r>
            <a:r>
              <a:rPr b="1" lang="en-US" sz="1800">
                <a:solidFill>
                  <a:schemeClr val="dk1"/>
                </a:solidFill>
              </a:rPr>
              <a:t>A = 01000001 in ASCII</a:t>
            </a:r>
            <a:r>
              <a:rPr lang="en-US" sz="1800">
                <a:solidFill>
                  <a:schemeClr val="dk1"/>
                </a:solidFill>
              </a:rPr>
              <a:t>.</a:t>
            </a:r>
            <a:br>
              <a:rPr lang="en-US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-US" sz="1800">
                <a:solidFill>
                  <a:schemeClr val="dk1"/>
                </a:solidFill>
              </a:rPr>
              <a:t>Computers store every character as a number in binary. That’s how texts in documents, emails, and programs are saved digitally</a:t>
            </a:r>
            <a:r>
              <a:rPr lang="en-US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200"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268" name="Google Shape;268;p13"/>
          <p:cNvSpPr txBox="1"/>
          <p:nvPr/>
        </p:nvSpPr>
        <p:spPr>
          <a:xfrm>
            <a:off x="10564525" y="4723875"/>
            <a:ext cx="421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13"/>
          <p:cNvSpPr txBox="1"/>
          <p:nvPr/>
        </p:nvSpPr>
        <p:spPr>
          <a:xfrm>
            <a:off x="10564525" y="7587775"/>
            <a:ext cx="421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0" name="Google Shape;270;p13"/>
          <p:cNvGrpSpPr/>
          <p:nvPr/>
        </p:nvGrpSpPr>
        <p:grpSpPr>
          <a:xfrm>
            <a:off x="15735452" y="580456"/>
            <a:ext cx="2098457" cy="629376"/>
            <a:chOff x="0" y="0"/>
            <a:chExt cx="1769040" cy="530576"/>
          </a:xfrm>
        </p:grpSpPr>
        <p:sp>
          <p:nvSpPr>
            <p:cNvPr id="271" name="Google Shape;271;p13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72" name="Google Shape;272;p13"/>
            <p:cNvSpPr txBox="1"/>
            <p:nvPr/>
          </p:nvSpPr>
          <p:spPr>
            <a:xfrm>
              <a:off x="0" y="155575"/>
              <a:ext cx="1667440" cy="1718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3" name="Google Shape;273;p13"/>
          <p:cNvGrpSpPr/>
          <p:nvPr/>
        </p:nvGrpSpPr>
        <p:grpSpPr>
          <a:xfrm>
            <a:off x="10427460" y="806984"/>
            <a:ext cx="629376" cy="810202"/>
            <a:chOff x="0" y="-47625"/>
            <a:chExt cx="165762" cy="213387"/>
          </a:xfrm>
        </p:grpSpPr>
        <p:sp>
          <p:nvSpPr>
            <p:cNvPr id="274" name="Google Shape;274;p13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75" name="Google Shape;275;p13"/>
            <p:cNvSpPr txBox="1"/>
            <p:nvPr/>
          </p:nvSpPr>
          <p:spPr>
            <a:xfrm>
              <a:off x="0" y="-47625"/>
              <a:ext cx="165762" cy="213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6" name="Google Shape;276;p13"/>
          <p:cNvGrpSpPr/>
          <p:nvPr/>
        </p:nvGrpSpPr>
        <p:grpSpPr>
          <a:xfrm>
            <a:off x="16629924" y="4982056"/>
            <a:ext cx="629376" cy="810202"/>
            <a:chOff x="0" y="-47625"/>
            <a:chExt cx="165762" cy="213387"/>
          </a:xfrm>
        </p:grpSpPr>
        <p:sp>
          <p:nvSpPr>
            <p:cNvPr id="277" name="Google Shape;277;p13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78" name="Google Shape;278;p13"/>
            <p:cNvSpPr txBox="1"/>
            <p:nvPr/>
          </p:nvSpPr>
          <p:spPr>
            <a:xfrm>
              <a:off x="0" y="-47625"/>
              <a:ext cx="165762" cy="213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9" name="Google Shape;279;p13"/>
          <p:cNvGrpSpPr/>
          <p:nvPr/>
        </p:nvGrpSpPr>
        <p:grpSpPr>
          <a:xfrm>
            <a:off x="10742148" y="8932158"/>
            <a:ext cx="629376" cy="810202"/>
            <a:chOff x="0" y="-47625"/>
            <a:chExt cx="165762" cy="213387"/>
          </a:xfrm>
        </p:grpSpPr>
        <p:sp>
          <p:nvSpPr>
            <p:cNvPr id="280" name="Google Shape;280;p13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81" name="Google Shape;281;p13"/>
            <p:cNvSpPr txBox="1"/>
            <p:nvPr/>
          </p:nvSpPr>
          <p:spPr>
            <a:xfrm>
              <a:off x="0" y="-47625"/>
              <a:ext cx="165762" cy="213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2" name="Google Shape;282;p13"/>
          <p:cNvGrpSpPr/>
          <p:nvPr/>
        </p:nvGrpSpPr>
        <p:grpSpPr>
          <a:xfrm>
            <a:off x="16021750" y="5781046"/>
            <a:ext cx="459761" cy="661790"/>
            <a:chOff x="0" y="-47625"/>
            <a:chExt cx="121089" cy="174298"/>
          </a:xfrm>
        </p:grpSpPr>
        <p:sp>
          <p:nvSpPr>
            <p:cNvPr id="283" name="Google Shape;283;p13"/>
            <p:cNvSpPr/>
            <p:nvPr/>
          </p:nvSpPr>
          <p:spPr>
            <a:xfrm>
              <a:off x="0" y="0"/>
              <a:ext cx="121089" cy="126673"/>
            </a:xfrm>
            <a:custGeom>
              <a:rect b="b" l="l" r="r" t="t"/>
              <a:pathLst>
                <a:path extrusionOk="0" h="126673" w="121089">
                  <a:moveTo>
                    <a:pt x="0" y="0"/>
                  </a:moveTo>
                  <a:lnTo>
                    <a:pt x="121089" y="0"/>
                  </a:lnTo>
                  <a:lnTo>
                    <a:pt x="121089" y="126673"/>
                  </a:lnTo>
                  <a:lnTo>
                    <a:pt x="0" y="12667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84" name="Google Shape;284;p13"/>
            <p:cNvSpPr txBox="1"/>
            <p:nvPr/>
          </p:nvSpPr>
          <p:spPr>
            <a:xfrm>
              <a:off x="0" y="-47625"/>
              <a:ext cx="121089" cy="1742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5" name="Google Shape;285;p13"/>
          <p:cNvGrpSpPr/>
          <p:nvPr/>
        </p:nvGrpSpPr>
        <p:grpSpPr>
          <a:xfrm>
            <a:off x="11371524" y="399629"/>
            <a:ext cx="459761" cy="661790"/>
            <a:chOff x="0" y="-47625"/>
            <a:chExt cx="121089" cy="174298"/>
          </a:xfrm>
        </p:grpSpPr>
        <p:sp>
          <p:nvSpPr>
            <p:cNvPr id="286" name="Google Shape;286;p13"/>
            <p:cNvSpPr/>
            <p:nvPr/>
          </p:nvSpPr>
          <p:spPr>
            <a:xfrm>
              <a:off x="0" y="0"/>
              <a:ext cx="121089" cy="126673"/>
            </a:xfrm>
            <a:custGeom>
              <a:rect b="b" l="l" r="r" t="t"/>
              <a:pathLst>
                <a:path extrusionOk="0" h="126673" w="121089">
                  <a:moveTo>
                    <a:pt x="0" y="0"/>
                  </a:moveTo>
                  <a:lnTo>
                    <a:pt x="121089" y="0"/>
                  </a:lnTo>
                  <a:lnTo>
                    <a:pt x="121089" y="126673"/>
                  </a:lnTo>
                  <a:lnTo>
                    <a:pt x="0" y="12667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87" name="Google Shape;287;p13"/>
            <p:cNvSpPr txBox="1"/>
            <p:nvPr/>
          </p:nvSpPr>
          <p:spPr>
            <a:xfrm>
              <a:off x="0" y="-47625"/>
              <a:ext cx="121089" cy="1742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8" name="Google Shape;288;p13"/>
          <p:cNvGrpSpPr/>
          <p:nvPr/>
        </p:nvGrpSpPr>
        <p:grpSpPr>
          <a:xfrm>
            <a:off x="8131610" y="1402659"/>
            <a:ext cx="1424977" cy="1605284"/>
            <a:chOff x="0" y="-47625"/>
            <a:chExt cx="375300" cy="422788"/>
          </a:xfrm>
        </p:grpSpPr>
        <p:sp>
          <p:nvSpPr>
            <p:cNvPr id="289" name="Google Shape;289;p13"/>
            <p:cNvSpPr/>
            <p:nvPr/>
          </p:nvSpPr>
          <p:spPr>
            <a:xfrm>
              <a:off x="0" y="0"/>
              <a:ext cx="375163" cy="375163"/>
            </a:xfrm>
            <a:custGeom>
              <a:rect b="b" l="l" r="r" t="t"/>
              <a:pathLst>
                <a:path extrusionOk="0" h="375163" w="375163">
                  <a:moveTo>
                    <a:pt x="0" y="0"/>
                  </a:moveTo>
                  <a:lnTo>
                    <a:pt x="375163" y="0"/>
                  </a:lnTo>
                  <a:lnTo>
                    <a:pt x="375163" y="375163"/>
                  </a:lnTo>
                  <a:lnTo>
                    <a:pt x="0" y="3751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290" name="Google Shape;290;p13"/>
            <p:cNvSpPr txBox="1"/>
            <p:nvPr/>
          </p:nvSpPr>
          <p:spPr>
            <a:xfrm>
              <a:off x="0" y="-47625"/>
              <a:ext cx="3753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1" name="Google Shape;291;p13"/>
          <p:cNvSpPr txBox="1"/>
          <p:nvPr/>
        </p:nvSpPr>
        <p:spPr>
          <a:xfrm>
            <a:off x="8222337" y="1761100"/>
            <a:ext cx="1243500" cy="11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50">
                <a:solidFill>
                  <a:schemeClr val="lt1"/>
                </a:solidFill>
                <a:latin typeface="Archivo Black"/>
                <a:ea typeface="Archivo Black"/>
                <a:cs typeface="Archivo Black"/>
                <a:sym typeface="Archivo Black"/>
              </a:rPr>
              <a:t>02</a:t>
            </a:r>
            <a:endParaRPr sz="6050">
              <a:solidFill>
                <a:schemeClr val="lt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pic>
        <p:nvPicPr>
          <p:cNvPr id="292" name="Google Shape;29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7653875" cy="10286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8497" y="0"/>
            <a:ext cx="6868158" cy="10287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8" name="Google Shape;298;p14"/>
          <p:cNvSpPr/>
          <p:nvPr/>
        </p:nvSpPr>
        <p:spPr>
          <a:xfrm>
            <a:off x="-3781174" y="1154910"/>
            <a:ext cx="18483752" cy="8495204"/>
          </a:xfrm>
          <a:custGeom>
            <a:rect b="b" l="l" r="r" t="t"/>
            <a:pathLst>
              <a:path extrusionOk="0" h="8495204" w="18483752">
                <a:moveTo>
                  <a:pt x="0" y="0"/>
                </a:moveTo>
                <a:lnTo>
                  <a:pt x="18483752" y="0"/>
                </a:lnTo>
                <a:lnTo>
                  <a:pt x="18483752" y="8495203"/>
                </a:lnTo>
                <a:lnTo>
                  <a:pt x="0" y="849520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2000"/>
            </a:blip>
            <a:stretch>
              <a:fillRect b="-5163" l="0" r="0" t="-5162"/>
            </a:stretch>
          </a:blipFill>
          <a:ln>
            <a:noFill/>
          </a:ln>
        </p:spPr>
      </p:sp>
      <p:grpSp>
        <p:nvGrpSpPr>
          <p:cNvPr id="299" name="Google Shape;299;p14"/>
          <p:cNvGrpSpPr/>
          <p:nvPr/>
        </p:nvGrpSpPr>
        <p:grpSpPr>
          <a:xfrm>
            <a:off x="-2532110" y="1284064"/>
            <a:ext cx="16056092" cy="7879292"/>
            <a:chOff x="0" y="-47625"/>
            <a:chExt cx="3438053" cy="1687174"/>
          </a:xfrm>
        </p:grpSpPr>
        <p:sp>
          <p:nvSpPr>
            <p:cNvPr id="300" name="Google Shape;300;p14"/>
            <p:cNvSpPr/>
            <p:nvPr/>
          </p:nvSpPr>
          <p:spPr>
            <a:xfrm>
              <a:off x="0" y="0"/>
              <a:ext cx="3438053" cy="1639549"/>
            </a:xfrm>
            <a:custGeom>
              <a:rect b="b" l="l" r="r" t="t"/>
              <a:pathLst>
                <a:path extrusionOk="0" h="1639549" w="3438053">
                  <a:moveTo>
                    <a:pt x="0" y="0"/>
                  </a:moveTo>
                  <a:lnTo>
                    <a:pt x="3438053" y="0"/>
                  </a:lnTo>
                  <a:lnTo>
                    <a:pt x="3438053" y="1639549"/>
                  </a:lnTo>
                  <a:lnTo>
                    <a:pt x="0" y="16395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301" name="Google Shape;301;p14"/>
            <p:cNvSpPr txBox="1"/>
            <p:nvPr/>
          </p:nvSpPr>
          <p:spPr>
            <a:xfrm>
              <a:off x="0" y="-47625"/>
              <a:ext cx="3438053" cy="168717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2" name="Google Shape;302;p14"/>
          <p:cNvGrpSpPr/>
          <p:nvPr/>
        </p:nvGrpSpPr>
        <p:grpSpPr>
          <a:xfrm>
            <a:off x="1115185" y="1947760"/>
            <a:ext cx="1424446" cy="1605272"/>
            <a:chOff x="0" y="-47625"/>
            <a:chExt cx="375163" cy="422788"/>
          </a:xfrm>
        </p:grpSpPr>
        <p:sp>
          <p:nvSpPr>
            <p:cNvPr id="303" name="Google Shape;303;p14"/>
            <p:cNvSpPr/>
            <p:nvPr/>
          </p:nvSpPr>
          <p:spPr>
            <a:xfrm>
              <a:off x="0" y="0"/>
              <a:ext cx="375163" cy="375163"/>
            </a:xfrm>
            <a:custGeom>
              <a:rect b="b" l="l" r="r" t="t"/>
              <a:pathLst>
                <a:path extrusionOk="0" h="375163" w="375163">
                  <a:moveTo>
                    <a:pt x="0" y="0"/>
                  </a:moveTo>
                  <a:lnTo>
                    <a:pt x="375163" y="0"/>
                  </a:lnTo>
                  <a:lnTo>
                    <a:pt x="375163" y="375163"/>
                  </a:lnTo>
                  <a:lnTo>
                    <a:pt x="0" y="3751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04" name="Google Shape;304;p14"/>
            <p:cNvSpPr txBox="1"/>
            <p:nvPr/>
          </p:nvSpPr>
          <p:spPr>
            <a:xfrm>
              <a:off x="0" y="-47625"/>
              <a:ext cx="375163" cy="4227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5" name="Google Shape;305;p14"/>
          <p:cNvSpPr txBox="1"/>
          <p:nvPr/>
        </p:nvSpPr>
        <p:spPr>
          <a:xfrm>
            <a:off x="2838974" y="2245500"/>
            <a:ext cx="10008000" cy="24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233">
                <a:latin typeface="Archivo Black"/>
                <a:ea typeface="Archivo Black"/>
                <a:cs typeface="Archivo Black"/>
                <a:sym typeface="Archivo Black"/>
              </a:rPr>
              <a:t> Images, Sound, and Video</a:t>
            </a:r>
            <a:endParaRPr b="1" sz="900"/>
          </a:p>
        </p:txBody>
      </p:sp>
      <p:sp>
        <p:nvSpPr>
          <p:cNvPr id="306" name="Google Shape;306;p14"/>
          <p:cNvSpPr txBox="1"/>
          <p:nvPr/>
        </p:nvSpPr>
        <p:spPr>
          <a:xfrm>
            <a:off x="1028700" y="2345992"/>
            <a:ext cx="1597500" cy="9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93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</a:t>
            </a:r>
            <a:r>
              <a:rPr lang="en-US" sz="6093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3</a:t>
            </a:r>
            <a:endParaRPr/>
          </a:p>
        </p:txBody>
      </p:sp>
      <p:sp>
        <p:nvSpPr>
          <p:cNvPr id="307" name="Google Shape;307;p14"/>
          <p:cNvSpPr txBox="1"/>
          <p:nvPr/>
        </p:nvSpPr>
        <p:spPr>
          <a:xfrm>
            <a:off x="2626132" y="5365506"/>
            <a:ext cx="9320100" cy="3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Images:</a:t>
            </a:r>
            <a:r>
              <a:rPr lang="en-US" sz="1800">
                <a:solidFill>
                  <a:schemeClr val="dk1"/>
                </a:solidFill>
              </a:rPr>
              <a:t> Each tiny dot (pixel) has a color, shown as numbers for Red, Green, and Blue (RGB).</a:t>
            </a:r>
            <a:br>
              <a:rPr lang="en-US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Sound:</a:t>
            </a:r>
            <a:r>
              <a:rPr lang="en-US" sz="1800">
                <a:solidFill>
                  <a:schemeClr val="dk1"/>
                </a:solidFill>
              </a:rPr>
              <a:t> Sounds are waves, but computers store them as sequences of numbers.</a:t>
            </a:r>
            <a:br>
              <a:rPr lang="en-US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b="1" lang="en-US" sz="1800">
                <a:solidFill>
                  <a:schemeClr val="dk1"/>
                </a:solidFill>
              </a:rPr>
              <a:t>Video:</a:t>
            </a:r>
            <a:r>
              <a:rPr lang="en-US" sz="1800">
                <a:solidFill>
                  <a:schemeClr val="dk1"/>
                </a:solidFill>
              </a:rPr>
              <a:t> A video is many images shown quickly with sound, all stored digitally.</a:t>
            </a:r>
            <a:br>
              <a:rPr lang="en-US" sz="1800">
                <a:solidFill>
                  <a:schemeClr val="dk1"/>
                </a:solidFill>
              </a:rPr>
            </a:b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Computers can show, edit, and play images, sounds, and videos because all of it is stored as 0s and 1s.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/>
              <a:t> </a:t>
            </a:r>
            <a:endParaRPr/>
          </a:p>
        </p:txBody>
      </p:sp>
      <p:grpSp>
        <p:nvGrpSpPr>
          <p:cNvPr id="308" name="Google Shape;308;p14"/>
          <p:cNvGrpSpPr/>
          <p:nvPr/>
        </p:nvGrpSpPr>
        <p:grpSpPr>
          <a:xfrm>
            <a:off x="16629924" y="585585"/>
            <a:ext cx="629376" cy="810202"/>
            <a:chOff x="0" y="-47625"/>
            <a:chExt cx="165762" cy="213387"/>
          </a:xfrm>
        </p:grpSpPr>
        <p:sp>
          <p:nvSpPr>
            <p:cNvPr id="309" name="Google Shape;309;p14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10" name="Google Shape;310;p14"/>
            <p:cNvSpPr txBox="1"/>
            <p:nvPr/>
          </p:nvSpPr>
          <p:spPr>
            <a:xfrm>
              <a:off x="0" y="-47625"/>
              <a:ext cx="165762" cy="213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1" name="Google Shape;311;p14"/>
          <p:cNvGrpSpPr/>
          <p:nvPr/>
        </p:nvGrpSpPr>
        <p:grpSpPr>
          <a:xfrm>
            <a:off x="800497" y="6564512"/>
            <a:ext cx="629376" cy="810202"/>
            <a:chOff x="0" y="-47625"/>
            <a:chExt cx="165762" cy="213387"/>
          </a:xfrm>
        </p:grpSpPr>
        <p:sp>
          <p:nvSpPr>
            <p:cNvPr id="312" name="Google Shape;312;p14"/>
            <p:cNvSpPr/>
            <p:nvPr/>
          </p:nvSpPr>
          <p:spPr>
            <a:xfrm>
              <a:off x="0" y="0"/>
              <a:ext cx="165762" cy="165762"/>
            </a:xfrm>
            <a:custGeom>
              <a:rect b="b" l="l" r="r" t="t"/>
              <a:pathLst>
                <a:path extrusionOk="0" h="165762" w="165762">
                  <a:moveTo>
                    <a:pt x="0" y="0"/>
                  </a:moveTo>
                  <a:lnTo>
                    <a:pt x="165762" y="0"/>
                  </a:lnTo>
                  <a:lnTo>
                    <a:pt x="165762" y="165762"/>
                  </a:lnTo>
                  <a:lnTo>
                    <a:pt x="0" y="165762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13" name="Google Shape;313;p14"/>
            <p:cNvSpPr txBox="1"/>
            <p:nvPr/>
          </p:nvSpPr>
          <p:spPr>
            <a:xfrm>
              <a:off x="0" y="-47625"/>
              <a:ext cx="165762" cy="2133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4" name="Google Shape;314;p14"/>
          <p:cNvGrpSpPr/>
          <p:nvPr/>
        </p:nvGrpSpPr>
        <p:grpSpPr>
          <a:xfrm>
            <a:off x="1436410" y="7289362"/>
            <a:ext cx="443333" cy="624159"/>
            <a:chOff x="0" y="-47625"/>
            <a:chExt cx="116763" cy="164388"/>
          </a:xfrm>
        </p:grpSpPr>
        <p:sp>
          <p:nvSpPr>
            <p:cNvPr id="315" name="Google Shape;315;p14"/>
            <p:cNvSpPr/>
            <p:nvPr/>
          </p:nvSpPr>
          <p:spPr>
            <a:xfrm>
              <a:off x="0" y="0"/>
              <a:ext cx="116763" cy="116763"/>
            </a:xfrm>
            <a:custGeom>
              <a:rect b="b" l="l" r="r" t="t"/>
              <a:pathLst>
                <a:path extrusionOk="0" h="116763" w="116763">
                  <a:moveTo>
                    <a:pt x="0" y="0"/>
                  </a:moveTo>
                  <a:lnTo>
                    <a:pt x="116763" y="0"/>
                  </a:lnTo>
                  <a:lnTo>
                    <a:pt x="116763" y="116763"/>
                  </a:lnTo>
                  <a:lnTo>
                    <a:pt x="0" y="1167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16" name="Google Shape;316;p14"/>
            <p:cNvSpPr txBox="1"/>
            <p:nvPr/>
          </p:nvSpPr>
          <p:spPr>
            <a:xfrm>
              <a:off x="0" y="-47625"/>
              <a:ext cx="116763" cy="1643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7" name="Google Shape;317;p14"/>
          <p:cNvGrpSpPr/>
          <p:nvPr/>
        </p:nvGrpSpPr>
        <p:grpSpPr>
          <a:xfrm>
            <a:off x="14409238" y="7834560"/>
            <a:ext cx="443333" cy="624159"/>
            <a:chOff x="0" y="-47625"/>
            <a:chExt cx="116763" cy="164388"/>
          </a:xfrm>
        </p:grpSpPr>
        <p:sp>
          <p:nvSpPr>
            <p:cNvPr id="318" name="Google Shape;318;p14"/>
            <p:cNvSpPr/>
            <p:nvPr/>
          </p:nvSpPr>
          <p:spPr>
            <a:xfrm>
              <a:off x="0" y="0"/>
              <a:ext cx="116763" cy="116763"/>
            </a:xfrm>
            <a:custGeom>
              <a:rect b="b" l="l" r="r" t="t"/>
              <a:pathLst>
                <a:path extrusionOk="0" h="116763" w="116763">
                  <a:moveTo>
                    <a:pt x="0" y="0"/>
                  </a:moveTo>
                  <a:lnTo>
                    <a:pt x="116763" y="0"/>
                  </a:lnTo>
                  <a:lnTo>
                    <a:pt x="116763" y="116763"/>
                  </a:lnTo>
                  <a:lnTo>
                    <a:pt x="0" y="1167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19" name="Google Shape;319;p14"/>
            <p:cNvSpPr txBox="1"/>
            <p:nvPr/>
          </p:nvSpPr>
          <p:spPr>
            <a:xfrm>
              <a:off x="0" y="-47625"/>
              <a:ext cx="116763" cy="1643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0" name="Google Shape;320;p14"/>
          <p:cNvGrpSpPr/>
          <p:nvPr/>
        </p:nvGrpSpPr>
        <p:grpSpPr>
          <a:xfrm>
            <a:off x="8324302" y="404541"/>
            <a:ext cx="443333" cy="624159"/>
            <a:chOff x="0" y="-47625"/>
            <a:chExt cx="116763" cy="164388"/>
          </a:xfrm>
        </p:grpSpPr>
        <p:sp>
          <p:nvSpPr>
            <p:cNvPr id="321" name="Google Shape;321;p14"/>
            <p:cNvSpPr/>
            <p:nvPr/>
          </p:nvSpPr>
          <p:spPr>
            <a:xfrm>
              <a:off x="0" y="0"/>
              <a:ext cx="116763" cy="116763"/>
            </a:xfrm>
            <a:custGeom>
              <a:rect b="b" l="l" r="r" t="t"/>
              <a:pathLst>
                <a:path extrusionOk="0" h="116763" w="116763">
                  <a:moveTo>
                    <a:pt x="0" y="0"/>
                  </a:moveTo>
                  <a:lnTo>
                    <a:pt x="116763" y="0"/>
                  </a:lnTo>
                  <a:lnTo>
                    <a:pt x="116763" y="116763"/>
                  </a:lnTo>
                  <a:lnTo>
                    <a:pt x="0" y="1167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22" name="Google Shape;322;p14"/>
            <p:cNvSpPr txBox="1"/>
            <p:nvPr/>
          </p:nvSpPr>
          <p:spPr>
            <a:xfrm>
              <a:off x="0" y="-47625"/>
              <a:ext cx="116763" cy="16438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3" name="Google Shape;323;p14"/>
          <p:cNvGrpSpPr/>
          <p:nvPr/>
        </p:nvGrpSpPr>
        <p:grpSpPr>
          <a:xfrm>
            <a:off x="13148318" y="1325652"/>
            <a:ext cx="375663" cy="7837704"/>
            <a:chOff x="0" y="-47625"/>
            <a:chExt cx="98940" cy="2064251"/>
          </a:xfrm>
        </p:grpSpPr>
        <p:sp>
          <p:nvSpPr>
            <p:cNvPr id="324" name="Google Shape;324;p14"/>
            <p:cNvSpPr/>
            <p:nvPr/>
          </p:nvSpPr>
          <p:spPr>
            <a:xfrm>
              <a:off x="0" y="0"/>
              <a:ext cx="98940" cy="2016626"/>
            </a:xfrm>
            <a:custGeom>
              <a:rect b="b" l="l" r="r" t="t"/>
              <a:pathLst>
                <a:path extrusionOk="0" h="2016626" w="98940">
                  <a:moveTo>
                    <a:pt x="0" y="0"/>
                  </a:moveTo>
                  <a:lnTo>
                    <a:pt x="98940" y="0"/>
                  </a:lnTo>
                  <a:lnTo>
                    <a:pt x="98940" y="2016626"/>
                  </a:lnTo>
                  <a:lnTo>
                    <a:pt x="0" y="2016626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25" name="Google Shape;325;p14"/>
            <p:cNvSpPr txBox="1"/>
            <p:nvPr/>
          </p:nvSpPr>
          <p:spPr>
            <a:xfrm>
              <a:off x="0" y="-47625"/>
              <a:ext cx="98940" cy="206425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6" name="Google Shape;326;p14"/>
          <p:cNvGrpSpPr/>
          <p:nvPr/>
        </p:nvGrpSpPr>
        <p:grpSpPr>
          <a:xfrm>
            <a:off x="15735452" y="8848667"/>
            <a:ext cx="2098457" cy="629376"/>
            <a:chOff x="0" y="0"/>
            <a:chExt cx="1769040" cy="530576"/>
          </a:xfrm>
        </p:grpSpPr>
        <p:sp>
          <p:nvSpPr>
            <p:cNvPr id="327" name="Google Shape;327;p14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28" name="Google Shape;328;p14"/>
            <p:cNvSpPr txBox="1"/>
            <p:nvPr/>
          </p:nvSpPr>
          <p:spPr>
            <a:xfrm>
              <a:off x="0" y="155575"/>
              <a:ext cx="1667440" cy="17180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3" name="Google Shape;33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271850" y="-204712"/>
            <a:ext cx="16201651" cy="10798474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15"/>
          <p:cNvSpPr/>
          <p:nvPr/>
        </p:nvSpPr>
        <p:spPr>
          <a:xfrm>
            <a:off x="5920956" y="1028700"/>
            <a:ext cx="18483752" cy="8495204"/>
          </a:xfrm>
          <a:custGeom>
            <a:rect b="b" l="l" r="r" t="t"/>
            <a:pathLst>
              <a:path extrusionOk="0" h="8495204" w="18483752">
                <a:moveTo>
                  <a:pt x="0" y="0"/>
                </a:moveTo>
                <a:lnTo>
                  <a:pt x="18483752" y="0"/>
                </a:lnTo>
                <a:lnTo>
                  <a:pt x="18483752" y="8495204"/>
                </a:lnTo>
                <a:lnTo>
                  <a:pt x="0" y="84952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 amt="42000"/>
            </a:blip>
            <a:stretch>
              <a:fillRect b="-5168" l="0" r="0" t="-5158"/>
            </a:stretch>
          </a:blipFill>
          <a:ln>
            <a:noFill/>
          </a:ln>
        </p:spPr>
      </p:sp>
      <p:grpSp>
        <p:nvGrpSpPr>
          <p:cNvPr id="335" name="Google Shape;335;p15"/>
          <p:cNvGrpSpPr/>
          <p:nvPr/>
        </p:nvGrpSpPr>
        <p:grpSpPr>
          <a:xfrm>
            <a:off x="7170020" y="1157854"/>
            <a:ext cx="16056051" cy="7879393"/>
            <a:chOff x="0" y="-47625"/>
            <a:chExt cx="3438053" cy="1687200"/>
          </a:xfrm>
        </p:grpSpPr>
        <p:sp>
          <p:nvSpPr>
            <p:cNvPr id="336" name="Google Shape;336;p15"/>
            <p:cNvSpPr/>
            <p:nvPr/>
          </p:nvSpPr>
          <p:spPr>
            <a:xfrm>
              <a:off x="0" y="0"/>
              <a:ext cx="3438053" cy="1639549"/>
            </a:xfrm>
            <a:custGeom>
              <a:rect b="b" l="l" r="r" t="t"/>
              <a:pathLst>
                <a:path extrusionOk="0" h="1639549" w="3438053">
                  <a:moveTo>
                    <a:pt x="0" y="0"/>
                  </a:moveTo>
                  <a:lnTo>
                    <a:pt x="3438053" y="0"/>
                  </a:lnTo>
                  <a:lnTo>
                    <a:pt x="3438053" y="1639549"/>
                  </a:lnTo>
                  <a:lnTo>
                    <a:pt x="0" y="16395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337" name="Google Shape;337;p15"/>
            <p:cNvSpPr txBox="1"/>
            <p:nvPr/>
          </p:nvSpPr>
          <p:spPr>
            <a:xfrm>
              <a:off x="0" y="-47625"/>
              <a:ext cx="3438000" cy="168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8" name="Google Shape;338;p15"/>
          <p:cNvGrpSpPr/>
          <p:nvPr/>
        </p:nvGrpSpPr>
        <p:grpSpPr>
          <a:xfrm>
            <a:off x="8279085" y="1728174"/>
            <a:ext cx="1424977" cy="1605284"/>
            <a:chOff x="0" y="-47625"/>
            <a:chExt cx="375300" cy="422788"/>
          </a:xfrm>
        </p:grpSpPr>
        <p:sp>
          <p:nvSpPr>
            <p:cNvPr id="339" name="Google Shape;339;p15"/>
            <p:cNvSpPr/>
            <p:nvPr/>
          </p:nvSpPr>
          <p:spPr>
            <a:xfrm>
              <a:off x="0" y="0"/>
              <a:ext cx="375163" cy="375163"/>
            </a:xfrm>
            <a:custGeom>
              <a:rect b="b" l="l" r="r" t="t"/>
              <a:pathLst>
                <a:path extrusionOk="0" h="375163" w="375163">
                  <a:moveTo>
                    <a:pt x="0" y="0"/>
                  </a:moveTo>
                  <a:lnTo>
                    <a:pt x="375163" y="0"/>
                  </a:lnTo>
                  <a:lnTo>
                    <a:pt x="375163" y="375163"/>
                  </a:lnTo>
                  <a:lnTo>
                    <a:pt x="0" y="375163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40" name="Google Shape;340;p15"/>
            <p:cNvSpPr txBox="1"/>
            <p:nvPr/>
          </p:nvSpPr>
          <p:spPr>
            <a:xfrm>
              <a:off x="0" y="-47625"/>
              <a:ext cx="3753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1" name="Google Shape;341;p15"/>
          <p:cNvGrpSpPr/>
          <p:nvPr/>
        </p:nvGrpSpPr>
        <p:grpSpPr>
          <a:xfrm>
            <a:off x="828982" y="372607"/>
            <a:ext cx="3442418" cy="782536"/>
            <a:chOff x="0" y="-241102"/>
            <a:chExt cx="4589891" cy="1043381"/>
          </a:xfrm>
        </p:grpSpPr>
        <p:grpSp>
          <p:nvGrpSpPr>
            <p:cNvPr id="342" name="Google Shape;342;p15"/>
            <p:cNvGrpSpPr/>
            <p:nvPr/>
          </p:nvGrpSpPr>
          <p:grpSpPr>
            <a:xfrm>
              <a:off x="0" y="-241102"/>
              <a:ext cx="801971" cy="1043381"/>
              <a:chOff x="0" y="-47625"/>
              <a:chExt cx="158414" cy="206100"/>
            </a:xfrm>
          </p:grpSpPr>
          <p:sp>
            <p:nvSpPr>
              <p:cNvPr id="343" name="Google Shape;343;p15"/>
              <p:cNvSpPr/>
              <p:nvPr/>
            </p:nvSpPr>
            <p:spPr>
              <a:xfrm>
                <a:off x="0" y="0"/>
                <a:ext cx="158414" cy="158414"/>
              </a:xfrm>
              <a:custGeom>
                <a:rect b="b" l="l" r="r" t="t"/>
                <a:pathLst>
                  <a:path extrusionOk="0" h="158414" w="158414">
                    <a:moveTo>
                      <a:pt x="0" y="0"/>
                    </a:moveTo>
                    <a:lnTo>
                      <a:pt x="158414" y="0"/>
                    </a:lnTo>
                    <a:lnTo>
                      <a:pt x="158414" y="158414"/>
                    </a:lnTo>
                    <a:lnTo>
                      <a:pt x="0" y="158414"/>
                    </a:lnTo>
                    <a:close/>
                  </a:path>
                </a:pathLst>
              </a:custGeom>
              <a:solidFill>
                <a:srgbClr val="5CE1E6"/>
              </a:solidFill>
              <a:ln>
                <a:noFill/>
              </a:ln>
            </p:spPr>
          </p:sp>
          <p:sp>
            <p:nvSpPr>
              <p:cNvPr id="344" name="Google Shape;344;p15"/>
              <p:cNvSpPr txBox="1"/>
              <p:nvPr/>
            </p:nvSpPr>
            <p:spPr>
              <a:xfrm>
                <a:off x="0" y="-47625"/>
                <a:ext cx="158400" cy="206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8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45" name="Google Shape;345;p15"/>
            <p:cNvSpPr/>
            <p:nvPr/>
          </p:nvSpPr>
          <p:spPr>
            <a:xfrm>
              <a:off x="86903" y="100248"/>
              <a:ext cx="628162" cy="628162"/>
            </a:xfrm>
            <a:custGeom>
              <a:rect b="b" l="l" r="r" t="t"/>
              <a:pathLst>
                <a:path extrusionOk="0" h="628162" w="628162">
                  <a:moveTo>
                    <a:pt x="0" y="0"/>
                  </a:moveTo>
                  <a:lnTo>
                    <a:pt x="628162" y="0"/>
                  </a:lnTo>
                  <a:lnTo>
                    <a:pt x="628162" y="628162"/>
                  </a:lnTo>
                  <a:lnTo>
                    <a:pt x="0" y="62816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346" name="Google Shape;346;p15"/>
            <p:cNvSpPr txBox="1"/>
            <p:nvPr/>
          </p:nvSpPr>
          <p:spPr>
            <a:xfrm>
              <a:off x="1003391" y="195254"/>
              <a:ext cx="35865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FFFFFF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LOGO COMPANY</a:t>
              </a:r>
              <a:endParaRPr/>
            </a:p>
          </p:txBody>
        </p:sp>
      </p:grpSp>
      <p:sp>
        <p:nvSpPr>
          <p:cNvPr id="347" name="Google Shape;347;p15"/>
          <p:cNvSpPr txBox="1"/>
          <p:nvPr/>
        </p:nvSpPr>
        <p:spPr>
          <a:xfrm>
            <a:off x="10066172" y="1982051"/>
            <a:ext cx="7378200" cy="26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733">
                <a:latin typeface="Archivo Black"/>
                <a:ea typeface="Archivo Black"/>
                <a:cs typeface="Archivo Black"/>
                <a:sym typeface="Archivo Black"/>
              </a:rPr>
              <a:t>Conclusion &amp; Sources</a:t>
            </a:r>
            <a:endParaRPr/>
          </a:p>
        </p:txBody>
      </p:sp>
      <p:sp>
        <p:nvSpPr>
          <p:cNvPr id="348" name="Google Shape;348;p15"/>
          <p:cNvSpPr txBox="1"/>
          <p:nvPr/>
        </p:nvSpPr>
        <p:spPr>
          <a:xfrm>
            <a:off x="8192801" y="2137182"/>
            <a:ext cx="1597500" cy="9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93" u="none" cap="none" strike="noStrike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</a:t>
            </a:r>
            <a:r>
              <a:rPr lang="en-US" sz="6093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4</a:t>
            </a:r>
            <a:endParaRPr/>
          </a:p>
        </p:txBody>
      </p:sp>
      <p:sp>
        <p:nvSpPr>
          <p:cNvPr id="349" name="Google Shape;349;p15"/>
          <p:cNvSpPr txBox="1"/>
          <p:nvPr/>
        </p:nvSpPr>
        <p:spPr>
          <a:xfrm>
            <a:off x="10066172" y="3854060"/>
            <a:ext cx="7378200" cy="4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1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0" name="Google Shape;350;p15"/>
          <p:cNvGrpSpPr/>
          <p:nvPr/>
        </p:nvGrpSpPr>
        <p:grpSpPr>
          <a:xfrm>
            <a:off x="15735452" y="540843"/>
            <a:ext cx="2098435" cy="629369"/>
            <a:chOff x="0" y="0"/>
            <a:chExt cx="1769040" cy="530576"/>
          </a:xfrm>
        </p:grpSpPr>
        <p:sp>
          <p:nvSpPr>
            <p:cNvPr id="351" name="Google Shape;351;p15"/>
            <p:cNvSpPr/>
            <p:nvPr/>
          </p:nvSpPr>
          <p:spPr>
            <a:xfrm>
              <a:off x="0" y="0"/>
              <a:ext cx="1769040" cy="530576"/>
            </a:xfrm>
            <a:custGeom>
              <a:rect b="b" l="l" r="r" t="t"/>
              <a:pathLst>
                <a:path extrusionOk="0" h="530576" w="1769040">
                  <a:moveTo>
                    <a:pt x="1769040" y="265288"/>
                  </a:moveTo>
                  <a:lnTo>
                    <a:pt x="1362640" y="0"/>
                  </a:lnTo>
                  <a:lnTo>
                    <a:pt x="1362640" y="203200"/>
                  </a:lnTo>
                  <a:lnTo>
                    <a:pt x="0" y="203200"/>
                  </a:lnTo>
                  <a:lnTo>
                    <a:pt x="0" y="327376"/>
                  </a:lnTo>
                  <a:lnTo>
                    <a:pt x="1362640" y="327376"/>
                  </a:lnTo>
                  <a:lnTo>
                    <a:pt x="1362640" y="530576"/>
                  </a:lnTo>
                  <a:lnTo>
                    <a:pt x="1769040" y="265288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52" name="Google Shape;352;p15"/>
            <p:cNvSpPr txBox="1"/>
            <p:nvPr/>
          </p:nvSpPr>
          <p:spPr>
            <a:xfrm>
              <a:off x="0" y="155575"/>
              <a:ext cx="1667400" cy="17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3" name="Google Shape;353;p15"/>
          <p:cNvGrpSpPr/>
          <p:nvPr/>
        </p:nvGrpSpPr>
        <p:grpSpPr>
          <a:xfrm>
            <a:off x="5992292" y="1982051"/>
            <a:ext cx="608263" cy="789376"/>
            <a:chOff x="0" y="-47625"/>
            <a:chExt cx="160200" cy="207900"/>
          </a:xfrm>
        </p:grpSpPr>
        <p:sp>
          <p:nvSpPr>
            <p:cNvPr id="354" name="Google Shape;354;p15"/>
            <p:cNvSpPr/>
            <p:nvPr/>
          </p:nvSpPr>
          <p:spPr>
            <a:xfrm>
              <a:off x="0" y="0"/>
              <a:ext cx="160196" cy="160196"/>
            </a:xfrm>
            <a:custGeom>
              <a:rect b="b" l="l" r="r" t="t"/>
              <a:pathLst>
                <a:path extrusionOk="0" h="160196" w="160196">
                  <a:moveTo>
                    <a:pt x="0" y="0"/>
                  </a:moveTo>
                  <a:lnTo>
                    <a:pt x="160196" y="0"/>
                  </a:lnTo>
                  <a:lnTo>
                    <a:pt x="160196" y="160196"/>
                  </a:lnTo>
                  <a:lnTo>
                    <a:pt x="0" y="160196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55" name="Google Shape;355;p15"/>
            <p:cNvSpPr txBox="1"/>
            <p:nvPr/>
          </p:nvSpPr>
          <p:spPr>
            <a:xfrm>
              <a:off x="0" y="-47625"/>
              <a:ext cx="1602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6" name="Google Shape;356;p15"/>
          <p:cNvGrpSpPr/>
          <p:nvPr/>
        </p:nvGrpSpPr>
        <p:grpSpPr>
          <a:xfrm>
            <a:off x="8839878" y="5712717"/>
            <a:ext cx="608263" cy="789376"/>
            <a:chOff x="0" y="-47625"/>
            <a:chExt cx="160200" cy="207900"/>
          </a:xfrm>
        </p:grpSpPr>
        <p:sp>
          <p:nvSpPr>
            <p:cNvPr id="357" name="Google Shape;357;p15"/>
            <p:cNvSpPr/>
            <p:nvPr/>
          </p:nvSpPr>
          <p:spPr>
            <a:xfrm>
              <a:off x="0" y="0"/>
              <a:ext cx="160196" cy="160196"/>
            </a:xfrm>
            <a:custGeom>
              <a:rect b="b" l="l" r="r" t="t"/>
              <a:pathLst>
                <a:path extrusionOk="0" h="160196" w="160196">
                  <a:moveTo>
                    <a:pt x="0" y="0"/>
                  </a:moveTo>
                  <a:lnTo>
                    <a:pt x="160196" y="0"/>
                  </a:lnTo>
                  <a:lnTo>
                    <a:pt x="160196" y="160196"/>
                  </a:lnTo>
                  <a:lnTo>
                    <a:pt x="0" y="160196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58" name="Google Shape;358;p15"/>
            <p:cNvSpPr txBox="1"/>
            <p:nvPr/>
          </p:nvSpPr>
          <p:spPr>
            <a:xfrm>
              <a:off x="0" y="-47625"/>
              <a:ext cx="1602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9" name="Google Shape;359;p15"/>
          <p:cNvGrpSpPr/>
          <p:nvPr/>
        </p:nvGrpSpPr>
        <p:grpSpPr>
          <a:xfrm>
            <a:off x="8192813" y="6417338"/>
            <a:ext cx="608263" cy="789376"/>
            <a:chOff x="0" y="-47625"/>
            <a:chExt cx="160200" cy="207900"/>
          </a:xfrm>
        </p:grpSpPr>
        <p:sp>
          <p:nvSpPr>
            <p:cNvPr id="360" name="Google Shape;360;p15"/>
            <p:cNvSpPr/>
            <p:nvPr/>
          </p:nvSpPr>
          <p:spPr>
            <a:xfrm>
              <a:off x="0" y="0"/>
              <a:ext cx="160196" cy="160196"/>
            </a:xfrm>
            <a:custGeom>
              <a:rect b="b" l="l" r="r" t="t"/>
              <a:pathLst>
                <a:path extrusionOk="0" h="160196" w="160196">
                  <a:moveTo>
                    <a:pt x="0" y="0"/>
                  </a:moveTo>
                  <a:lnTo>
                    <a:pt x="160196" y="0"/>
                  </a:lnTo>
                  <a:lnTo>
                    <a:pt x="160196" y="160196"/>
                  </a:lnTo>
                  <a:lnTo>
                    <a:pt x="0" y="160196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61" name="Google Shape;361;p15"/>
            <p:cNvSpPr txBox="1"/>
            <p:nvPr/>
          </p:nvSpPr>
          <p:spPr>
            <a:xfrm>
              <a:off x="0" y="-47625"/>
              <a:ext cx="160200" cy="20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2" name="Google Shape;362;p15"/>
          <p:cNvGrpSpPr/>
          <p:nvPr/>
        </p:nvGrpSpPr>
        <p:grpSpPr>
          <a:xfrm>
            <a:off x="17444247" y="1990524"/>
            <a:ext cx="389664" cy="570674"/>
            <a:chOff x="0" y="-47625"/>
            <a:chExt cx="102627" cy="150300"/>
          </a:xfrm>
        </p:grpSpPr>
        <p:sp>
          <p:nvSpPr>
            <p:cNvPr id="363" name="Google Shape;363;p15"/>
            <p:cNvSpPr/>
            <p:nvPr/>
          </p:nvSpPr>
          <p:spPr>
            <a:xfrm>
              <a:off x="0" y="0"/>
              <a:ext cx="102627" cy="102627"/>
            </a:xfrm>
            <a:custGeom>
              <a:rect b="b" l="l" r="r" t="t"/>
              <a:pathLst>
                <a:path extrusionOk="0" h="102627" w="102627">
                  <a:moveTo>
                    <a:pt x="0" y="0"/>
                  </a:moveTo>
                  <a:lnTo>
                    <a:pt x="102627" y="0"/>
                  </a:lnTo>
                  <a:lnTo>
                    <a:pt x="102627" y="102627"/>
                  </a:lnTo>
                  <a:lnTo>
                    <a:pt x="0" y="102627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64" name="Google Shape;364;p15"/>
            <p:cNvSpPr txBox="1"/>
            <p:nvPr/>
          </p:nvSpPr>
          <p:spPr>
            <a:xfrm>
              <a:off x="0" y="-47625"/>
              <a:ext cx="102600" cy="15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5" name="Google Shape;365;p15"/>
          <p:cNvGrpSpPr/>
          <p:nvPr/>
        </p:nvGrpSpPr>
        <p:grpSpPr>
          <a:xfrm>
            <a:off x="13966119" y="9148246"/>
            <a:ext cx="389664" cy="570674"/>
            <a:chOff x="0" y="-47625"/>
            <a:chExt cx="102627" cy="150300"/>
          </a:xfrm>
        </p:grpSpPr>
        <p:sp>
          <p:nvSpPr>
            <p:cNvPr id="366" name="Google Shape;366;p15"/>
            <p:cNvSpPr/>
            <p:nvPr/>
          </p:nvSpPr>
          <p:spPr>
            <a:xfrm>
              <a:off x="0" y="0"/>
              <a:ext cx="102627" cy="102627"/>
            </a:xfrm>
            <a:custGeom>
              <a:rect b="b" l="l" r="r" t="t"/>
              <a:pathLst>
                <a:path extrusionOk="0" h="102627" w="102627">
                  <a:moveTo>
                    <a:pt x="0" y="0"/>
                  </a:moveTo>
                  <a:lnTo>
                    <a:pt x="102627" y="0"/>
                  </a:lnTo>
                  <a:lnTo>
                    <a:pt x="102627" y="102627"/>
                  </a:lnTo>
                  <a:lnTo>
                    <a:pt x="0" y="102627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67" name="Google Shape;367;p15"/>
            <p:cNvSpPr txBox="1"/>
            <p:nvPr/>
          </p:nvSpPr>
          <p:spPr>
            <a:xfrm>
              <a:off x="0" y="-47625"/>
              <a:ext cx="102600" cy="15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8" name="Google Shape;368;p15"/>
          <p:cNvGrpSpPr/>
          <p:nvPr/>
        </p:nvGrpSpPr>
        <p:grpSpPr>
          <a:xfrm>
            <a:off x="7170020" y="1199441"/>
            <a:ext cx="375893" cy="7837941"/>
            <a:chOff x="0" y="-47625"/>
            <a:chExt cx="99000" cy="2064300"/>
          </a:xfrm>
        </p:grpSpPr>
        <p:sp>
          <p:nvSpPr>
            <p:cNvPr id="369" name="Google Shape;369;p15"/>
            <p:cNvSpPr/>
            <p:nvPr/>
          </p:nvSpPr>
          <p:spPr>
            <a:xfrm>
              <a:off x="0" y="0"/>
              <a:ext cx="98940" cy="2016626"/>
            </a:xfrm>
            <a:custGeom>
              <a:rect b="b" l="l" r="r" t="t"/>
              <a:pathLst>
                <a:path extrusionOk="0" h="2016626" w="98940">
                  <a:moveTo>
                    <a:pt x="0" y="0"/>
                  </a:moveTo>
                  <a:lnTo>
                    <a:pt x="98940" y="0"/>
                  </a:lnTo>
                  <a:lnTo>
                    <a:pt x="98940" y="2016626"/>
                  </a:lnTo>
                  <a:lnTo>
                    <a:pt x="0" y="2016626"/>
                  </a:lnTo>
                  <a:close/>
                </a:path>
              </a:pathLst>
            </a:custGeom>
            <a:solidFill>
              <a:srgbClr val="5CE1E6"/>
            </a:solidFill>
            <a:ln>
              <a:noFill/>
            </a:ln>
          </p:spPr>
        </p:sp>
        <p:sp>
          <p:nvSpPr>
            <p:cNvPr id="370" name="Google Shape;370;p15"/>
            <p:cNvSpPr txBox="1"/>
            <p:nvPr/>
          </p:nvSpPr>
          <p:spPr>
            <a:xfrm>
              <a:off x="0" y="-47625"/>
              <a:ext cx="99000" cy="206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1" name="Google Shape;371;p15"/>
          <p:cNvSpPr txBox="1"/>
          <p:nvPr/>
        </p:nvSpPr>
        <p:spPr>
          <a:xfrm>
            <a:off x="10273025" y="4794075"/>
            <a:ext cx="7645500" cy="45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b="1" lang="en-US" sz="2000">
                <a:solidFill>
                  <a:schemeClr val="dk1"/>
                </a:solidFill>
              </a:rPr>
              <a:t>Conclusion:</a:t>
            </a:r>
            <a:r>
              <a:rPr lang="en-US" sz="2000">
                <a:solidFill>
                  <a:schemeClr val="dk1"/>
                </a:solidFill>
              </a:rPr>
              <a:t> Everything on a computer – text, images, sound, and video – is represented using </a:t>
            </a:r>
            <a:r>
              <a:rPr b="1" lang="en-US" sz="2000">
                <a:solidFill>
                  <a:schemeClr val="dk1"/>
                </a:solidFill>
              </a:rPr>
              <a:t>0s and 1s</a:t>
            </a:r>
            <a:r>
              <a:rPr lang="en-US" sz="2000">
                <a:solidFill>
                  <a:schemeClr val="dk1"/>
                </a:solidFill>
              </a:rPr>
              <a:t>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Binary numbers are the foundation of all digital information.</a:t>
            </a:r>
            <a:br>
              <a:rPr lang="en-US" sz="2000">
                <a:solidFill>
                  <a:schemeClr val="dk1"/>
                </a:solidFill>
              </a:rPr>
            </a:br>
            <a:endParaRPr sz="2000">
              <a:solidFill>
                <a:schemeClr val="dk1"/>
              </a:solidFill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b="1" lang="en-US" sz="2000">
                <a:solidFill>
                  <a:schemeClr val="dk1"/>
                </a:solidFill>
              </a:rPr>
              <a:t>Sources:</a:t>
            </a:r>
            <a:br>
              <a:rPr b="1" lang="en-US" sz="2000">
                <a:solidFill>
                  <a:schemeClr val="dk1"/>
                </a:solidFill>
              </a:rPr>
            </a:br>
            <a:endParaRPr b="1" sz="2000">
              <a:solidFill>
                <a:schemeClr val="dk1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-US" sz="2000" u="sng">
                <a:solidFill>
                  <a:schemeClr val="hlink"/>
                </a:solidFill>
                <a:hlinkClick r:id="rId6"/>
              </a:rPr>
              <a:t>https://www.computerhope.com/jargon/b/binary.htm</a:t>
            </a:r>
            <a:br>
              <a:rPr lang="en-US" sz="2000" u="sng">
                <a:solidFill>
                  <a:schemeClr val="hlink"/>
                </a:solidFill>
                <a:hlinkClick r:id="rId7"/>
              </a:rPr>
            </a:br>
            <a:endParaRPr sz="2000" u="sng">
              <a:solidFill>
                <a:schemeClr val="hlink"/>
              </a:solidFill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○"/>
            </a:pPr>
            <a:r>
              <a:rPr lang="en-US" sz="2000" u="sng">
                <a:solidFill>
                  <a:schemeClr val="hlink"/>
                </a:solidFill>
                <a:hlinkClick r:id="rId8"/>
              </a:rPr>
              <a:t>https://www.tutorialspoint.com/computer_fundamentals/computer_data_representation.htm</a:t>
            </a:r>
            <a:endParaRPr sz="20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16"/>
          <p:cNvSpPr txBox="1"/>
          <p:nvPr>
            <p:ph type="title"/>
          </p:nvPr>
        </p:nvSpPr>
        <p:spPr>
          <a:xfrm>
            <a:off x="815425" y="1978975"/>
            <a:ext cx="105267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</a:t>
            </a:r>
            <a:r>
              <a:rPr lang="en-US"/>
              <a:t> you</a:t>
            </a:r>
            <a:endParaRPr/>
          </a:p>
        </p:txBody>
      </p:sp>
      <p:sp>
        <p:nvSpPr>
          <p:cNvPr id="377" name="Google Shape;377;p16"/>
          <p:cNvSpPr/>
          <p:nvPr/>
        </p:nvSpPr>
        <p:spPr>
          <a:xfrm>
            <a:off x="628975" y="391350"/>
            <a:ext cx="4458600" cy="880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  <p:sp>
        <p:nvSpPr>
          <p:cNvPr id="378" name="Google Shape;378;p16"/>
          <p:cNvSpPr/>
          <p:nvPr/>
        </p:nvSpPr>
        <p:spPr>
          <a:xfrm>
            <a:off x="13514325" y="501825"/>
            <a:ext cx="4458600" cy="8805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 Black"/>
              <a:ea typeface="Archivo Black"/>
              <a:cs typeface="Archivo Black"/>
              <a:sym typeface="Archivo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dustrial Wastewater Treatment Plant   ">
  <a:themeElements>
    <a:clrScheme name="Office">
      <a:dk1>
        <a:srgbClr val="000000"/>
      </a:dk1>
      <a:lt1>
        <a:srgbClr val="FFFFFF"/>
      </a:lt1>
      <a:dk2>
        <a:srgbClr val="5CE1E6"/>
      </a:dk2>
      <a:lt2>
        <a:srgbClr val="888888"/>
      </a:lt2>
      <a:accent1>
        <a:srgbClr val="5CE1E6"/>
      </a:accent1>
      <a:accent2>
        <a:srgbClr val="888888"/>
      </a:accent2>
      <a:accent3>
        <a:srgbClr val="5CE1E6"/>
      </a:accent3>
      <a:accent4>
        <a:srgbClr val="888888"/>
      </a:accent4>
      <a:accent5>
        <a:srgbClr val="5CE1E6"/>
      </a:accent5>
      <a:accent6>
        <a:srgbClr val="888888"/>
      </a:accent6>
      <a:hlink>
        <a:srgbClr val="5CE1E6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